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Montserrat" panose="00000500000000000000" pitchFamily="2" charset="0"/>
      <p:regular r:id="rId28"/>
      <p:bold r:id="rId29"/>
      <p:italic r:id="rId30"/>
      <p:boldItalic r:id="rId31"/>
    </p:embeddedFont>
    <p:embeddedFont>
      <p:font typeface="Montserrat Black" panose="00000A00000000000000" pitchFamily="2" charset="0"/>
      <p:bold r:id="rId32"/>
      <p:boldItalic r:id="rId33"/>
    </p:embeddedFont>
    <p:embeddedFont>
      <p:font typeface="Montserrat ExtraBold" panose="00000900000000000000" pitchFamily="2" charset="0"/>
      <p:bold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AAA0F0B-64D7-4698-A4D0-473056E74522}">
  <a:tblStyle styleId="{6AAA0F0B-64D7-4698-A4D0-473056E7452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111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artino" userId="f1ebd6e2-94cf-414b-89f9-a7b3da532e87" providerId="ADAL" clId="{A400998E-B99E-49B1-9A8F-1998A5E96A07}"/>
    <pc:docChg chg="modSld">
      <pc:chgData name="Jim Martino" userId="f1ebd6e2-94cf-414b-89f9-a7b3da532e87" providerId="ADAL" clId="{A400998E-B99E-49B1-9A8F-1998A5E96A07}" dt="2024-11-02T21:02:06.077" v="0" actId="1076"/>
      <pc:docMkLst>
        <pc:docMk/>
      </pc:docMkLst>
      <pc:sldChg chg="modSp mod">
        <pc:chgData name="Jim Martino" userId="f1ebd6e2-94cf-414b-89f9-a7b3da532e87" providerId="ADAL" clId="{A400998E-B99E-49B1-9A8F-1998A5E96A07}" dt="2024-11-02T21:02:06.077" v="0" actId="1076"/>
        <pc:sldMkLst>
          <pc:docMk/>
          <pc:sldMk cId="0" sldId="256"/>
        </pc:sldMkLst>
        <pc:picChg chg="mod">
          <ac:chgData name="Jim Martino" userId="f1ebd6e2-94cf-414b-89f9-a7b3da532e87" providerId="ADAL" clId="{A400998E-B99E-49B1-9A8F-1998A5E96A07}" dt="2024-11-02T21:02:06.077" v="0" actId="1076"/>
          <ac:picMkLst>
            <pc:docMk/>
            <pc:sldMk cId="0" sldId="256"/>
            <ac:picMk id="65"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f7b1a9af1a_0_1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1f7b1a9af1a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1f7b1a9af1a_0_2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1f7b1a9af1a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1f7b1a9af1a_0_3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1f7b1a9af1a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f7b1a9af1a_0_3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1f7b1a9af1a_0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1f7b1a9af1a_0_3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1f7b1a9af1a_0_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1f7b1a9af1a_0_4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1f7b1a9af1a_0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1f7b1a9af1a_0_1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1f7b1a9af1a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1f7b1a9af1a_0_2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1f7b1a9af1a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1f7b1a9af1a_0_2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1f7b1a9af1a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1f7b1a9af1a_0_2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1f7b1a9af1a_0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f7b1a9af1a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f7b1a9af1a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f7b1a9af1a_0_3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f7b1a9af1a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1f7b1a9af1a_0_3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1f7b1a9af1a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1f7bbdfa88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1f7bbdfa88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1f7bbdfa886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1f7bbdfa886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1f7bbdfa886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1f7bbdfa886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1f7b4542855_0_2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9" name="Google Shape;719;g1f7b4542855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f7b1a9af1a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f7b1a9af1a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f7b1a9af1a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f7b1a9af1a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f7b1a9af1a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f7b1a9af1a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f7b1a9af1a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f7b1a9af1a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f7b1a9af1a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f7b1a9af1a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f7b1a9af1a_0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1f7b1a9af1a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f7b1a9af1a_0_1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1f7b1a9af1a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8.jp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0.jp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1.jp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3.jp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5.jp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7.jp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9.jp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30.jp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32.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31.jp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35.jp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34.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33.pn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37.jp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36.jp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38.jp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40.jp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39.jp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2.pn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5.jp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6.jp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18450" y="4100"/>
            <a:ext cx="4887300" cy="5143500"/>
          </a:xfrm>
          <a:prstGeom prst="rect">
            <a:avLst/>
          </a:prstGeom>
          <a:solidFill>
            <a:srgbClr val="0054A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t>    </a:t>
            </a:r>
            <a:endParaRPr/>
          </a:p>
        </p:txBody>
      </p:sp>
      <p:sp>
        <p:nvSpPr>
          <p:cNvPr id="55" name="Google Shape;55;p13"/>
          <p:cNvSpPr txBox="1"/>
          <p:nvPr/>
        </p:nvSpPr>
        <p:spPr>
          <a:xfrm>
            <a:off x="496800" y="1049175"/>
            <a:ext cx="3795300" cy="1639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s" sz="1900">
                <a:solidFill>
                  <a:schemeClr val="lt1"/>
                </a:solidFill>
                <a:latin typeface="Montserrat"/>
                <a:ea typeface="Montserrat"/>
                <a:cs typeface="Montserrat"/>
                <a:sym typeface="Montserrat"/>
              </a:rPr>
              <a:t>The </a:t>
            </a:r>
            <a:r>
              <a:rPr lang="es" sz="1900" b="1">
                <a:solidFill>
                  <a:schemeClr val="lt1"/>
                </a:solidFill>
                <a:latin typeface="Montserrat"/>
                <a:ea typeface="Montserrat"/>
                <a:cs typeface="Montserrat"/>
                <a:sym typeface="Montserrat"/>
              </a:rPr>
              <a:t>Strengthening of Socio-educational Spaces</a:t>
            </a:r>
            <a:r>
              <a:rPr lang="es" sz="1900">
                <a:solidFill>
                  <a:schemeClr val="lt1"/>
                </a:solidFill>
                <a:latin typeface="Montserrat"/>
                <a:ea typeface="Montserrat"/>
                <a:cs typeface="Montserrat"/>
                <a:sym typeface="Montserrat"/>
              </a:rPr>
              <a:t> for Children, Adolescents and Youth</a:t>
            </a:r>
            <a:endParaRPr sz="2600">
              <a:solidFill>
                <a:schemeClr val="lt1"/>
              </a:solidFill>
              <a:latin typeface="Montserrat"/>
              <a:ea typeface="Montserrat"/>
              <a:cs typeface="Montserrat"/>
              <a:sym typeface="Montserrat"/>
            </a:endParaRPr>
          </a:p>
        </p:txBody>
      </p:sp>
      <p:sp>
        <p:nvSpPr>
          <p:cNvPr id="56" name="Google Shape;56;p13"/>
          <p:cNvSpPr txBox="1"/>
          <p:nvPr/>
        </p:nvSpPr>
        <p:spPr>
          <a:xfrm>
            <a:off x="524550" y="2842250"/>
            <a:ext cx="3739800" cy="48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300">
                <a:solidFill>
                  <a:schemeClr val="lt1"/>
                </a:solidFill>
                <a:latin typeface="Montserrat"/>
                <a:ea typeface="Montserrat"/>
                <a:cs typeface="Montserrat"/>
                <a:sym typeface="Montserrat"/>
              </a:rPr>
              <a:t>González Catán, Buenos Aires, Argentina</a:t>
            </a:r>
            <a:endParaRPr sz="1300">
              <a:solidFill>
                <a:schemeClr val="lt1"/>
              </a:solidFill>
              <a:latin typeface="Montserrat"/>
              <a:ea typeface="Montserrat"/>
              <a:cs typeface="Montserrat"/>
              <a:sym typeface="Montserrat"/>
            </a:endParaRPr>
          </a:p>
        </p:txBody>
      </p:sp>
      <p:pic>
        <p:nvPicPr>
          <p:cNvPr id="57" name="Google Shape;57;p13"/>
          <p:cNvPicPr preferRelativeResize="0"/>
          <p:nvPr/>
        </p:nvPicPr>
        <p:blipFill>
          <a:blip r:embed="rId3">
            <a:alphaModFix/>
          </a:blip>
          <a:stretch>
            <a:fillRect/>
          </a:stretch>
        </p:blipFill>
        <p:spPr>
          <a:xfrm>
            <a:off x="801250" y="3919963"/>
            <a:ext cx="687850" cy="677149"/>
          </a:xfrm>
          <a:prstGeom prst="rect">
            <a:avLst/>
          </a:prstGeom>
          <a:noFill/>
          <a:ln>
            <a:noFill/>
          </a:ln>
        </p:spPr>
      </p:pic>
      <p:pic>
        <p:nvPicPr>
          <p:cNvPr id="58" name="Google Shape;58;p13"/>
          <p:cNvPicPr preferRelativeResize="0"/>
          <p:nvPr/>
        </p:nvPicPr>
        <p:blipFill>
          <a:blip r:embed="rId4">
            <a:alphaModFix/>
          </a:blip>
          <a:stretch>
            <a:fillRect/>
          </a:stretch>
        </p:blipFill>
        <p:spPr>
          <a:xfrm>
            <a:off x="3456575" y="4209825"/>
            <a:ext cx="490404" cy="481500"/>
          </a:xfrm>
          <a:prstGeom prst="rect">
            <a:avLst/>
          </a:prstGeom>
          <a:noFill/>
          <a:ln>
            <a:noFill/>
          </a:ln>
        </p:spPr>
      </p:pic>
      <p:pic>
        <p:nvPicPr>
          <p:cNvPr id="59" name="Google Shape;59;p13"/>
          <p:cNvPicPr preferRelativeResize="0"/>
          <p:nvPr/>
        </p:nvPicPr>
        <p:blipFill>
          <a:blip r:embed="rId5">
            <a:alphaModFix/>
          </a:blip>
          <a:stretch>
            <a:fillRect/>
          </a:stretch>
        </p:blipFill>
        <p:spPr>
          <a:xfrm rot="-9496433">
            <a:off x="4043524" y="3500225"/>
            <a:ext cx="1056959" cy="481500"/>
          </a:xfrm>
          <a:prstGeom prst="rect">
            <a:avLst/>
          </a:prstGeom>
          <a:noFill/>
          <a:ln>
            <a:noFill/>
          </a:ln>
        </p:spPr>
      </p:pic>
      <p:pic>
        <p:nvPicPr>
          <p:cNvPr id="60" name="Google Shape;60;p13"/>
          <p:cNvPicPr preferRelativeResize="0"/>
          <p:nvPr/>
        </p:nvPicPr>
        <p:blipFill>
          <a:blip r:embed="rId6">
            <a:alphaModFix/>
          </a:blip>
          <a:stretch>
            <a:fillRect/>
          </a:stretch>
        </p:blipFill>
        <p:spPr>
          <a:xfrm>
            <a:off x="1947425" y="4537900"/>
            <a:ext cx="636625" cy="399650"/>
          </a:xfrm>
          <a:prstGeom prst="rect">
            <a:avLst/>
          </a:prstGeom>
          <a:noFill/>
          <a:ln>
            <a:noFill/>
          </a:ln>
        </p:spPr>
      </p:pic>
      <p:pic>
        <p:nvPicPr>
          <p:cNvPr id="61" name="Google Shape;61;p13"/>
          <p:cNvPicPr preferRelativeResize="0"/>
          <p:nvPr/>
        </p:nvPicPr>
        <p:blipFill>
          <a:blip r:embed="rId7">
            <a:alphaModFix/>
          </a:blip>
          <a:stretch>
            <a:fillRect/>
          </a:stretch>
        </p:blipFill>
        <p:spPr>
          <a:xfrm>
            <a:off x="4218383" y="4597100"/>
            <a:ext cx="261175" cy="281250"/>
          </a:xfrm>
          <a:prstGeom prst="rect">
            <a:avLst/>
          </a:prstGeom>
          <a:noFill/>
          <a:ln>
            <a:noFill/>
          </a:ln>
        </p:spPr>
      </p:pic>
      <p:pic>
        <p:nvPicPr>
          <p:cNvPr id="62" name="Google Shape;62;p13"/>
          <p:cNvPicPr preferRelativeResize="0"/>
          <p:nvPr/>
        </p:nvPicPr>
        <p:blipFill>
          <a:blip r:embed="rId5">
            <a:alphaModFix/>
          </a:blip>
          <a:stretch>
            <a:fillRect/>
          </a:stretch>
        </p:blipFill>
        <p:spPr>
          <a:xfrm rot="-9496433">
            <a:off x="-240576" y="4496975"/>
            <a:ext cx="1056959" cy="481500"/>
          </a:xfrm>
          <a:prstGeom prst="rect">
            <a:avLst/>
          </a:prstGeom>
          <a:noFill/>
          <a:ln>
            <a:noFill/>
          </a:ln>
        </p:spPr>
      </p:pic>
      <p:pic>
        <p:nvPicPr>
          <p:cNvPr id="63" name="Google Shape;63;p13"/>
          <p:cNvPicPr preferRelativeResize="0"/>
          <p:nvPr/>
        </p:nvPicPr>
        <p:blipFill>
          <a:blip r:embed="rId8">
            <a:alphaModFix/>
          </a:blip>
          <a:stretch>
            <a:fillRect/>
          </a:stretch>
        </p:blipFill>
        <p:spPr>
          <a:xfrm>
            <a:off x="1332275" y="4597099"/>
            <a:ext cx="326787" cy="329175"/>
          </a:xfrm>
          <a:prstGeom prst="rect">
            <a:avLst/>
          </a:prstGeom>
          <a:noFill/>
          <a:ln>
            <a:noFill/>
          </a:ln>
        </p:spPr>
      </p:pic>
      <p:sp>
        <p:nvSpPr>
          <p:cNvPr id="64" name="Google Shape;64;p13"/>
          <p:cNvSpPr/>
          <p:nvPr/>
        </p:nvSpPr>
        <p:spPr>
          <a:xfrm>
            <a:off x="569675" y="0"/>
            <a:ext cx="379800" cy="481500"/>
          </a:xfrm>
          <a:prstGeom prst="rect">
            <a:avLst/>
          </a:prstGeom>
          <a:solidFill>
            <a:schemeClr val="accent4"/>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65" name="Google Shape;65;p13"/>
          <p:cNvPicPr preferRelativeResize="0"/>
          <p:nvPr/>
        </p:nvPicPr>
        <p:blipFill rotWithShape="1">
          <a:blip r:embed="rId9">
            <a:alphaModFix/>
          </a:blip>
          <a:srcRect t="10769" b="9808"/>
          <a:stretch/>
        </p:blipFill>
        <p:spPr>
          <a:xfrm>
            <a:off x="4819499" y="-5301"/>
            <a:ext cx="4324501" cy="5143501"/>
          </a:xfrm>
          <a:prstGeom prst="rect">
            <a:avLst/>
          </a:prstGeom>
          <a:noFill/>
          <a:ln>
            <a:noFill/>
          </a:ln>
        </p:spPr>
      </p:pic>
      <p:pic>
        <p:nvPicPr>
          <p:cNvPr id="66" name="Google Shape;66;p13"/>
          <p:cNvPicPr preferRelativeResize="0"/>
          <p:nvPr/>
        </p:nvPicPr>
        <p:blipFill>
          <a:blip r:embed="rId10">
            <a:alphaModFix/>
          </a:blip>
          <a:stretch>
            <a:fillRect/>
          </a:stretch>
        </p:blipFill>
        <p:spPr>
          <a:xfrm>
            <a:off x="5171461" y="3972450"/>
            <a:ext cx="1670723" cy="918551"/>
          </a:xfrm>
          <a:prstGeom prst="rect">
            <a:avLst/>
          </a:prstGeom>
          <a:noFill/>
          <a:ln>
            <a:noFill/>
          </a:ln>
        </p:spPr>
      </p:pic>
      <p:pic>
        <p:nvPicPr>
          <p:cNvPr id="67" name="Google Shape;67;p13"/>
          <p:cNvPicPr preferRelativeResize="0"/>
          <p:nvPr/>
        </p:nvPicPr>
        <p:blipFill>
          <a:blip r:embed="rId11">
            <a:alphaModFix/>
          </a:blip>
          <a:stretch>
            <a:fillRect/>
          </a:stretch>
        </p:blipFill>
        <p:spPr>
          <a:xfrm>
            <a:off x="7052767" y="3972450"/>
            <a:ext cx="1739269" cy="956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2"/>
          <p:cNvSpPr/>
          <p:nvPr/>
        </p:nvSpPr>
        <p:spPr>
          <a:xfrm>
            <a:off x="-18450" y="4434050"/>
            <a:ext cx="9144000" cy="713400"/>
          </a:xfrm>
          <a:prstGeom prst="rect">
            <a:avLst/>
          </a:prstGeom>
          <a:solidFill>
            <a:srgbClr val="0054A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t>    </a:t>
            </a:r>
            <a:endParaRPr/>
          </a:p>
        </p:txBody>
      </p:sp>
      <p:pic>
        <p:nvPicPr>
          <p:cNvPr id="290" name="Google Shape;290;p22"/>
          <p:cNvPicPr preferRelativeResize="0"/>
          <p:nvPr/>
        </p:nvPicPr>
        <p:blipFill>
          <a:blip r:embed="rId3">
            <a:alphaModFix/>
          </a:blip>
          <a:stretch>
            <a:fillRect/>
          </a:stretch>
        </p:blipFill>
        <p:spPr>
          <a:xfrm>
            <a:off x="949475" y="4537900"/>
            <a:ext cx="546907" cy="538400"/>
          </a:xfrm>
          <a:prstGeom prst="rect">
            <a:avLst/>
          </a:prstGeom>
          <a:noFill/>
          <a:ln>
            <a:noFill/>
          </a:ln>
        </p:spPr>
      </p:pic>
      <p:pic>
        <p:nvPicPr>
          <p:cNvPr id="291" name="Google Shape;291;p22"/>
          <p:cNvPicPr preferRelativeResize="0"/>
          <p:nvPr/>
        </p:nvPicPr>
        <p:blipFill>
          <a:blip r:embed="rId4">
            <a:alphaModFix/>
          </a:blip>
          <a:stretch>
            <a:fillRect/>
          </a:stretch>
        </p:blipFill>
        <p:spPr>
          <a:xfrm>
            <a:off x="3886900" y="4631802"/>
            <a:ext cx="379801" cy="372888"/>
          </a:xfrm>
          <a:prstGeom prst="rect">
            <a:avLst/>
          </a:prstGeom>
          <a:noFill/>
          <a:ln>
            <a:noFill/>
          </a:ln>
        </p:spPr>
      </p:pic>
      <p:pic>
        <p:nvPicPr>
          <p:cNvPr id="292" name="Google Shape;292;p22"/>
          <p:cNvPicPr preferRelativeResize="0"/>
          <p:nvPr/>
        </p:nvPicPr>
        <p:blipFill>
          <a:blip r:embed="rId5">
            <a:alphaModFix/>
          </a:blip>
          <a:stretch>
            <a:fillRect/>
          </a:stretch>
        </p:blipFill>
        <p:spPr>
          <a:xfrm rot="-9496433">
            <a:off x="4736062" y="4577500"/>
            <a:ext cx="1056959" cy="481500"/>
          </a:xfrm>
          <a:prstGeom prst="rect">
            <a:avLst/>
          </a:prstGeom>
          <a:noFill/>
          <a:ln>
            <a:noFill/>
          </a:ln>
        </p:spPr>
      </p:pic>
      <p:pic>
        <p:nvPicPr>
          <p:cNvPr id="293" name="Google Shape;293;p22"/>
          <p:cNvPicPr preferRelativeResize="0"/>
          <p:nvPr/>
        </p:nvPicPr>
        <p:blipFill>
          <a:blip r:embed="rId6">
            <a:alphaModFix/>
          </a:blip>
          <a:stretch>
            <a:fillRect/>
          </a:stretch>
        </p:blipFill>
        <p:spPr>
          <a:xfrm>
            <a:off x="2093350" y="4618425"/>
            <a:ext cx="636625" cy="399650"/>
          </a:xfrm>
          <a:prstGeom prst="rect">
            <a:avLst/>
          </a:prstGeom>
          <a:noFill/>
          <a:ln>
            <a:noFill/>
          </a:ln>
        </p:spPr>
      </p:pic>
      <p:pic>
        <p:nvPicPr>
          <p:cNvPr id="294" name="Google Shape;294;p22"/>
          <p:cNvPicPr preferRelativeResize="0"/>
          <p:nvPr/>
        </p:nvPicPr>
        <p:blipFill>
          <a:blip r:embed="rId7">
            <a:alphaModFix/>
          </a:blip>
          <a:stretch>
            <a:fillRect/>
          </a:stretch>
        </p:blipFill>
        <p:spPr>
          <a:xfrm>
            <a:off x="2982446" y="4597113"/>
            <a:ext cx="261175" cy="281250"/>
          </a:xfrm>
          <a:prstGeom prst="rect">
            <a:avLst/>
          </a:prstGeom>
          <a:noFill/>
          <a:ln>
            <a:noFill/>
          </a:ln>
        </p:spPr>
      </p:pic>
      <p:pic>
        <p:nvPicPr>
          <p:cNvPr id="295" name="Google Shape;295;p22"/>
          <p:cNvPicPr preferRelativeResize="0"/>
          <p:nvPr/>
        </p:nvPicPr>
        <p:blipFill>
          <a:blip r:embed="rId5">
            <a:alphaModFix/>
          </a:blip>
          <a:stretch>
            <a:fillRect/>
          </a:stretch>
        </p:blipFill>
        <p:spPr>
          <a:xfrm rot="-9496433">
            <a:off x="-240576" y="4671150"/>
            <a:ext cx="1056959" cy="481500"/>
          </a:xfrm>
          <a:prstGeom prst="rect">
            <a:avLst/>
          </a:prstGeom>
          <a:noFill/>
          <a:ln>
            <a:noFill/>
          </a:ln>
        </p:spPr>
      </p:pic>
      <p:pic>
        <p:nvPicPr>
          <p:cNvPr id="296" name="Google Shape;296;p22"/>
          <p:cNvPicPr preferRelativeResize="0"/>
          <p:nvPr/>
        </p:nvPicPr>
        <p:blipFill>
          <a:blip r:embed="rId8">
            <a:alphaModFix/>
          </a:blip>
          <a:stretch>
            <a:fillRect/>
          </a:stretch>
        </p:blipFill>
        <p:spPr>
          <a:xfrm>
            <a:off x="6047175" y="4563536"/>
            <a:ext cx="326787" cy="329175"/>
          </a:xfrm>
          <a:prstGeom prst="rect">
            <a:avLst/>
          </a:prstGeom>
          <a:noFill/>
          <a:ln>
            <a:noFill/>
          </a:ln>
        </p:spPr>
      </p:pic>
      <p:sp>
        <p:nvSpPr>
          <p:cNvPr id="297" name="Google Shape;297;p22"/>
          <p:cNvSpPr/>
          <p:nvPr/>
        </p:nvSpPr>
        <p:spPr>
          <a:xfrm>
            <a:off x="569675" y="0"/>
            <a:ext cx="379800" cy="481500"/>
          </a:xfrm>
          <a:prstGeom prst="rect">
            <a:avLst/>
          </a:prstGeom>
          <a:solidFill>
            <a:schemeClr val="accent4"/>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98" name="Google Shape;298;p22"/>
          <p:cNvPicPr preferRelativeResize="0"/>
          <p:nvPr/>
        </p:nvPicPr>
        <p:blipFill>
          <a:blip r:embed="rId9">
            <a:alphaModFix/>
          </a:blip>
          <a:stretch>
            <a:fillRect/>
          </a:stretch>
        </p:blipFill>
        <p:spPr>
          <a:xfrm rot="4866632">
            <a:off x="8023074" y="4436218"/>
            <a:ext cx="296953" cy="668138"/>
          </a:xfrm>
          <a:prstGeom prst="rect">
            <a:avLst/>
          </a:prstGeom>
          <a:noFill/>
          <a:ln>
            <a:noFill/>
          </a:ln>
        </p:spPr>
      </p:pic>
      <p:pic>
        <p:nvPicPr>
          <p:cNvPr id="299" name="Google Shape;299;p22"/>
          <p:cNvPicPr preferRelativeResize="0"/>
          <p:nvPr/>
        </p:nvPicPr>
        <p:blipFill>
          <a:blip r:embed="rId10">
            <a:alphaModFix/>
          </a:blip>
          <a:stretch>
            <a:fillRect/>
          </a:stretch>
        </p:blipFill>
        <p:spPr>
          <a:xfrm>
            <a:off x="7044550" y="4643050"/>
            <a:ext cx="379800" cy="350415"/>
          </a:xfrm>
          <a:prstGeom prst="rect">
            <a:avLst/>
          </a:prstGeom>
          <a:noFill/>
          <a:ln>
            <a:noFill/>
          </a:ln>
        </p:spPr>
      </p:pic>
      <p:pic>
        <p:nvPicPr>
          <p:cNvPr id="300" name="Google Shape;300;p22"/>
          <p:cNvPicPr preferRelativeResize="0"/>
          <p:nvPr/>
        </p:nvPicPr>
        <p:blipFill>
          <a:blip r:embed="rId11">
            <a:alphaModFix/>
          </a:blip>
          <a:stretch>
            <a:fillRect/>
          </a:stretch>
        </p:blipFill>
        <p:spPr>
          <a:xfrm>
            <a:off x="569675" y="910600"/>
            <a:ext cx="3902019" cy="2612125"/>
          </a:xfrm>
          <a:prstGeom prst="rect">
            <a:avLst/>
          </a:prstGeom>
          <a:noFill/>
          <a:ln>
            <a:noFill/>
          </a:ln>
        </p:spPr>
      </p:pic>
      <p:pic>
        <p:nvPicPr>
          <p:cNvPr id="301" name="Google Shape;301;p22"/>
          <p:cNvPicPr preferRelativeResize="0"/>
          <p:nvPr/>
        </p:nvPicPr>
        <p:blipFill>
          <a:blip r:embed="rId12">
            <a:alphaModFix/>
          </a:blip>
          <a:stretch>
            <a:fillRect/>
          </a:stretch>
        </p:blipFill>
        <p:spPr>
          <a:xfrm>
            <a:off x="4684480" y="910600"/>
            <a:ext cx="3902019" cy="2612122"/>
          </a:xfrm>
          <a:prstGeom prst="rect">
            <a:avLst/>
          </a:prstGeom>
          <a:noFill/>
          <a:ln>
            <a:noFill/>
          </a:ln>
        </p:spPr>
      </p:pic>
      <p:grpSp>
        <p:nvGrpSpPr>
          <p:cNvPr id="302" name="Google Shape;302;p22"/>
          <p:cNvGrpSpPr/>
          <p:nvPr/>
        </p:nvGrpSpPr>
        <p:grpSpPr>
          <a:xfrm>
            <a:off x="-292153" y="4398975"/>
            <a:ext cx="9436003" cy="932201"/>
            <a:chOff x="-292153" y="4398975"/>
            <a:chExt cx="9436003" cy="932201"/>
          </a:xfrm>
        </p:grpSpPr>
        <p:sp>
          <p:nvSpPr>
            <p:cNvPr id="303" name="Google Shape;303;p22"/>
            <p:cNvSpPr/>
            <p:nvPr/>
          </p:nvSpPr>
          <p:spPr>
            <a:xfrm>
              <a:off x="-18450" y="4434050"/>
              <a:ext cx="9162300" cy="713400"/>
            </a:xfrm>
            <a:prstGeom prst="rect">
              <a:avLst/>
            </a:prstGeom>
            <a:solidFill>
              <a:srgbClr val="0054A6"/>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t>    </a:t>
              </a:r>
              <a:endParaRPr/>
            </a:p>
          </p:txBody>
        </p:sp>
        <p:pic>
          <p:nvPicPr>
            <p:cNvPr id="304" name="Google Shape;304;p22"/>
            <p:cNvPicPr preferRelativeResize="0"/>
            <p:nvPr/>
          </p:nvPicPr>
          <p:blipFill>
            <a:blip r:embed="rId3">
              <a:alphaModFix/>
            </a:blip>
            <a:stretch>
              <a:fillRect/>
            </a:stretch>
          </p:blipFill>
          <p:spPr>
            <a:xfrm>
              <a:off x="949475" y="4537900"/>
              <a:ext cx="546907" cy="538400"/>
            </a:xfrm>
            <a:prstGeom prst="rect">
              <a:avLst/>
            </a:prstGeom>
            <a:noFill/>
            <a:ln>
              <a:noFill/>
            </a:ln>
          </p:spPr>
        </p:pic>
        <p:pic>
          <p:nvPicPr>
            <p:cNvPr id="305" name="Google Shape;305;p22"/>
            <p:cNvPicPr preferRelativeResize="0"/>
            <p:nvPr/>
          </p:nvPicPr>
          <p:blipFill>
            <a:blip r:embed="rId4">
              <a:alphaModFix/>
            </a:blip>
            <a:stretch>
              <a:fillRect/>
            </a:stretch>
          </p:blipFill>
          <p:spPr>
            <a:xfrm>
              <a:off x="3886900" y="4631802"/>
              <a:ext cx="379801" cy="372888"/>
            </a:xfrm>
            <a:prstGeom prst="rect">
              <a:avLst/>
            </a:prstGeom>
            <a:noFill/>
            <a:ln>
              <a:noFill/>
            </a:ln>
          </p:spPr>
        </p:pic>
        <p:pic>
          <p:nvPicPr>
            <p:cNvPr id="306" name="Google Shape;306;p22"/>
            <p:cNvPicPr preferRelativeResize="0"/>
            <p:nvPr/>
          </p:nvPicPr>
          <p:blipFill>
            <a:blip r:embed="rId5">
              <a:alphaModFix/>
            </a:blip>
            <a:stretch>
              <a:fillRect/>
            </a:stretch>
          </p:blipFill>
          <p:spPr>
            <a:xfrm rot="-9496433">
              <a:off x="4736062" y="4577500"/>
              <a:ext cx="1056959" cy="481500"/>
            </a:xfrm>
            <a:prstGeom prst="rect">
              <a:avLst/>
            </a:prstGeom>
            <a:noFill/>
            <a:ln>
              <a:noFill/>
            </a:ln>
          </p:spPr>
        </p:pic>
        <p:pic>
          <p:nvPicPr>
            <p:cNvPr id="307" name="Google Shape;307;p22"/>
            <p:cNvPicPr preferRelativeResize="0"/>
            <p:nvPr/>
          </p:nvPicPr>
          <p:blipFill>
            <a:blip r:embed="rId6">
              <a:alphaModFix/>
            </a:blip>
            <a:stretch>
              <a:fillRect/>
            </a:stretch>
          </p:blipFill>
          <p:spPr>
            <a:xfrm>
              <a:off x="2093350" y="4618425"/>
              <a:ext cx="636625" cy="399650"/>
            </a:xfrm>
            <a:prstGeom prst="rect">
              <a:avLst/>
            </a:prstGeom>
            <a:noFill/>
            <a:ln>
              <a:noFill/>
            </a:ln>
          </p:spPr>
        </p:pic>
        <p:pic>
          <p:nvPicPr>
            <p:cNvPr id="308" name="Google Shape;308;p22"/>
            <p:cNvPicPr preferRelativeResize="0"/>
            <p:nvPr/>
          </p:nvPicPr>
          <p:blipFill>
            <a:blip r:embed="rId7">
              <a:alphaModFix/>
            </a:blip>
            <a:stretch>
              <a:fillRect/>
            </a:stretch>
          </p:blipFill>
          <p:spPr>
            <a:xfrm>
              <a:off x="2982446" y="4597113"/>
              <a:ext cx="261175" cy="281250"/>
            </a:xfrm>
            <a:prstGeom prst="rect">
              <a:avLst/>
            </a:prstGeom>
            <a:noFill/>
            <a:ln>
              <a:noFill/>
            </a:ln>
          </p:spPr>
        </p:pic>
        <p:pic>
          <p:nvPicPr>
            <p:cNvPr id="309" name="Google Shape;309;p22"/>
            <p:cNvPicPr preferRelativeResize="0"/>
            <p:nvPr/>
          </p:nvPicPr>
          <p:blipFill>
            <a:blip r:embed="rId5">
              <a:alphaModFix/>
            </a:blip>
            <a:stretch>
              <a:fillRect/>
            </a:stretch>
          </p:blipFill>
          <p:spPr>
            <a:xfrm rot="-9496433">
              <a:off x="-240576" y="4671150"/>
              <a:ext cx="1056959" cy="481500"/>
            </a:xfrm>
            <a:prstGeom prst="rect">
              <a:avLst/>
            </a:prstGeom>
            <a:noFill/>
            <a:ln>
              <a:noFill/>
            </a:ln>
          </p:spPr>
        </p:pic>
        <p:pic>
          <p:nvPicPr>
            <p:cNvPr id="310" name="Google Shape;310;p22"/>
            <p:cNvPicPr preferRelativeResize="0"/>
            <p:nvPr/>
          </p:nvPicPr>
          <p:blipFill>
            <a:blip r:embed="rId8">
              <a:alphaModFix/>
            </a:blip>
            <a:stretch>
              <a:fillRect/>
            </a:stretch>
          </p:blipFill>
          <p:spPr>
            <a:xfrm>
              <a:off x="6047175" y="4563536"/>
              <a:ext cx="326787" cy="329175"/>
            </a:xfrm>
            <a:prstGeom prst="rect">
              <a:avLst/>
            </a:prstGeom>
            <a:noFill/>
            <a:ln>
              <a:noFill/>
            </a:ln>
          </p:spPr>
        </p:pic>
        <p:pic>
          <p:nvPicPr>
            <p:cNvPr id="311" name="Google Shape;311;p22"/>
            <p:cNvPicPr preferRelativeResize="0"/>
            <p:nvPr/>
          </p:nvPicPr>
          <p:blipFill>
            <a:blip r:embed="rId9">
              <a:alphaModFix/>
            </a:blip>
            <a:stretch>
              <a:fillRect/>
            </a:stretch>
          </p:blipFill>
          <p:spPr>
            <a:xfrm rot="4866632">
              <a:off x="8023074" y="4436218"/>
              <a:ext cx="296953" cy="668138"/>
            </a:xfrm>
            <a:prstGeom prst="rect">
              <a:avLst/>
            </a:prstGeom>
            <a:noFill/>
            <a:ln>
              <a:noFill/>
            </a:ln>
          </p:spPr>
        </p:pic>
        <p:pic>
          <p:nvPicPr>
            <p:cNvPr id="312" name="Google Shape;312;p22"/>
            <p:cNvPicPr preferRelativeResize="0"/>
            <p:nvPr/>
          </p:nvPicPr>
          <p:blipFill>
            <a:blip r:embed="rId10">
              <a:alphaModFix/>
            </a:blip>
            <a:stretch>
              <a:fillRect/>
            </a:stretch>
          </p:blipFill>
          <p:spPr>
            <a:xfrm>
              <a:off x="7044550" y="4643050"/>
              <a:ext cx="379800" cy="350415"/>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3"/>
          <p:cNvSpPr/>
          <p:nvPr/>
        </p:nvSpPr>
        <p:spPr>
          <a:xfrm>
            <a:off x="-18450" y="4434050"/>
            <a:ext cx="9144000" cy="713400"/>
          </a:xfrm>
          <a:prstGeom prst="rect">
            <a:avLst/>
          </a:prstGeom>
          <a:solidFill>
            <a:srgbClr val="0054A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t>    </a:t>
            </a:r>
            <a:endParaRPr/>
          </a:p>
        </p:txBody>
      </p:sp>
      <p:pic>
        <p:nvPicPr>
          <p:cNvPr id="318" name="Google Shape;318;p23"/>
          <p:cNvPicPr preferRelativeResize="0"/>
          <p:nvPr/>
        </p:nvPicPr>
        <p:blipFill>
          <a:blip r:embed="rId3">
            <a:alphaModFix/>
          </a:blip>
          <a:stretch>
            <a:fillRect/>
          </a:stretch>
        </p:blipFill>
        <p:spPr>
          <a:xfrm>
            <a:off x="949475" y="4537900"/>
            <a:ext cx="546907" cy="538400"/>
          </a:xfrm>
          <a:prstGeom prst="rect">
            <a:avLst/>
          </a:prstGeom>
          <a:noFill/>
          <a:ln>
            <a:noFill/>
          </a:ln>
        </p:spPr>
      </p:pic>
      <p:pic>
        <p:nvPicPr>
          <p:cNvPr id="319" name="Google Shape;319;p23"/>
          <p:cNvPicPr preferRelativeResize="0"/>
          <p:nvPr/>
        </p:nvPicPr>
        <p:blipFill>
          <a:blip r:embed="rId4">
            <a:alphaModFix/>
          </a:blip>
          <a:stretch>
            <a:fillRect/>
          </a:stretch>
        </p:blipFill>
        <p:spPr>
          <a:xfrm>
            <a:off x="3886900" y="4631802"/>
            <a:ext cx="379801" cy="372888"/>
          </a:xfrm>
          <a:prstGeom prst="rect">
            <a:avLst/>
          </a:prstGeom>
          <a:noFill/>
          <a:ln>
            <a:noFill/>
          </a:ln>
        </p:spPr>
      </p:pic>
      <p:pic>
        <p:nvPicPr>
          <p:cNvPr id="320" name="Google Shape;320;p23"/>
          <p:cNvPicPr preferRelativeResize="0"/>
          <p:nvPr/>
        </p:nvPicPr>
        <p:blipFill>
          <a:blip r:embed="rId5">
            <a:alphaModFix/>
          </a:blip>
          <a:stretch>
            <a:fillRect/>
          </a:stretch>
        </p:blipFill>
        <p:spPr>
          <a:xfrm rot="-9496433">
            <a:off x="4736062" y="4577500"/>
            <a:ext cx="1056959" cy="481500"/>
          </a:xfrm>
          <a:prstGeom prst="rect">
            <a:avLst/>
          </a:prstGeom>
          <a:noFill/>
          <a:ln>
            <a:noFill/>
          </a:ln>
        </p:spPr>
      </p:pic>
      <p:pic>
        <p:nvPicPr>
          <p:cNvPr id="321" name="Google Shape;321;p23"/>
          <p:cNvPicPr preferRelativeResize="0"/>
          <p:nvPr/>
        </p:nvPicPr>
        <p:blipFill>
          <a:blip r:embed="rId6">
            <a:alphaModFix/>
          </a:blip>
          <a:stretch>
            <a:fillRect/>
          </a:stretch>
        </p:blipFill>
        <p:spPr>
          <a:xfrm>
            <a:off x="2093350" y="4618425"/>
            <a:ext cx="636625" cy="399650"/>
          </a:xfrm>
          <a:prstGeom prst="rect">
            <a:avLst/>
          </a:prstGeom>
          <a:noFill/>
          <a:ln>
            <a:noFill/>
          </a:ln>
        </p:spPr>
      </p:pic>
      <p:pic>
        <p:nvPicPr>
          <p:cNvPr id="322" name="Google Shape;322;p23"/>
          <p:cNvPicPr preferRelativeResize="0"/>
          <p:nvPr/>
        </p:nvPicPr>
        <p:blipFill>
          <a:blip r:embed="rId7">
            <a:alphaModFix/>
          </a:blip>
          <a:stretch>
            <a:fillRect/>
          </a:stretch>
        </p:blipFill>
        <p:spPr>
          <a:xfrm>
            <a:off x="2982446" y="4597113"/>
            <a:ext cx="261175" cy="281250"/>
          </a:xfrm>
          <a:prstGeom prst="rect">
            <a:avLst/>
          </a:prstGeom>
          <a:noFill/>
          <a:ln>
            <a:noFill/>
          </a:ln>
        </p:spPr>
      </p:pic>
      <p:pic>
        <p:nvPicPr>
          <p:cNvPr id="323" name="Google Shape;323;p23"/>
          <p:cNvPicPr preferRelativeResize="0"/>
          <p:nvPr/>
        </p:nvPicPr>
        <p:blipFill>
          <a:blip r:embed="rId5">
            <a:alphaModFix/>
          </a:blip>
          <a:stretch>
            <a:fillRect/>
          </a:stretch>
        </p:blipFill>
        <p:spPr>
          <a:xfrm rot="-9496433">
            <a:off x="-240576" y="4671150"/>
            <a:ext cx="1056959" cy="481500"/>
          </a:xfrm>
          <a:prstGeom prst="rect">
            <a:avLst/>
          </a:prstGeom>
          <a:noFill/>
          <a:ln>
            <a:noFill/>
          </a:ln>
        </p:spPr>
      </p:pic>
      <p:pic>
        <p:nvPicPr>
          <p:cNvPr id="324" name="Google Shape;324;p23"/>
          <p:cNvPicPr preferRelativeResize="0"/>
          <p:nvPr/>
        </p:nvPicPr>
        <p:blipFill>
          <a:blip r:embed="rId8">
            <a:alphaModFix/>
          </a:blip>
          <a:stretch>
            <a:fillRect/>
          </a:stretch>
        </p:blipFill>
        <p:spPr>
          <a:xfrm>
            <a:off x="6047175" y="4563536"/>
            <a:ext cx="326787" cy="329175"/>
          </a:xfrm>
          <a:prstGeom prst="rect">
            <a:avLst/>
          </a:prstGeom>
          <a:noFill/>
          <a:ln>
            <a:noFill/>
          </a:ln>
        </p:spPr>
      </p:pic>
      <p:sp>
        <p:nvSpPr>
          <p:cNvPr id="325" name="Google Shape;325;p23"/>
          <p:cNvSpPr/>
          <p:nvPr/>
        </p:nvSpPr>
        <p:spPr>
          <a:xfrm>
            <a:off x="569675" y="0"/>
            <a:ext cx="379800" cy="481500"/>
          </a:xfrm>
          <a:prstGeom prst="rect">
            <a:avLst/>
          </a:prstGeom>
          <a:solidFill>
            <a:schemeClr val="accent4"/>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26" name="Google Shape;326;p23"/>
          <p:cNvPicPr preferRelativeResize="0"/>
          <p:nvPr/>
        </p:nvPicPr>
        <p:blipFill>
          <a:blip r:embed="rId9">
            <a:alphaModFix/>
          </a:blip>
          <a:stretch>
            <a:fillRect/>
          </a:stretch>
        </p:blipFill>
        <p:spPr>
          <a:xfrm rot="4866632">
            <a:off x="8023074" y="4436218"/>
            <a:ext cx="296953" cy="668138"/>
          </a:xfrm>
          <a:prstGeom prst="rect">
            <a:avLst/>
          </a:prstGeom>
          <a:noFill/>
          <a:ln>
            <a:noFill/>
          </a:ln>
        </p:spPr>
      </p:pic>
      <p:pic>
        <p:nvPicPr>
          <p:cNvPr id="327" name="Google Shape;327;p23"/>
          <p:cNvPicPr preferRelativeResize="0"/>
          <p:nvPr/>
        </p:nvPicPr>
        <p:blipFill>
          <a:blip r:embed="rId10">
            <a:alphaModFix/>
          </a:blip>
          <a:stretch>
            <a:fillRect/>
          </a:stretch>
        </p:blipFill>
        <p:spPr>
          <a:xfrm>
            <a:off x="7044550" y="4643050"/>
            <a:ext cx="379800" cy="350415"/>
          </a:xfrm>
          <a:prstGeom prst="rect">
            <a:avLst/>
          </a:prstGeom>
          <a:noFill/>
          <a:ln>
            <a:noFill/>
          </a:ln>
        </p:spPr>
      </p:pic>
      <p:pic>
        <p:nvPicPr>
          <p:cNvPr id="328" name="Google Shape;328;p23"/>
          <p:cNvPicPr preferRelativeResize="0"/>
          <p:nvPr/>
        </p:nvPicPr>
        <p:blipFill>
          <a:blip r:embed="rId11">
            <a:alphaModFix/>
          </a:blip>
          <a:stretch>
            <a:fillRect/>
          </a:stretch>
        </p:blipFill>
        <p:spPr>
          <a:xfrm>
            <a:off x="5983081" y="772938"/>
            <a:ext cx="2232307" cy="3334600"/>
          </a:xfrm>
          <a:prstGeom prst="rect">
            <a:avLst/>
          </a:prstGeom>
          <a:noFill/>
          <a:ln>
            <a:noFill/>
          </a:ln>
        </p:spPr>
      </p:pic>
      <p:pic>
        <p:nvPicPr>
          <p:cNvPr id="329" name="Google Shape;329;p23"/>
          <p:cNvPicPr preferRelativeResize="0"/>
          <p:nvPr/>
        </p:nvPicPr>
        <p:blipFill>
          <a:blip r:embed="rId12">
            <a:alphaModFix/>
          </a:blip>
          <a:stretch>
            <a:fillRect/>
          </a:stretch>
        </p:blipFill>
        <p:spPr>
          <a:xfrm>
            <a:off x="631150" y="772938"/>
            <a:ext cx="4981202" cy="3334598"/>
          </a:xfrm>
          <a:prstGeom prst="rect">
            <a:avLst/>
          </a:prstGeom>
          <a:noFill/>
          <a:ln>
            <a:noFill/>
          </a:ln>
        </p:spPr>
      </p:pic>
      <p:grpSp>
        <p:nvGrpSpPr>
          <p:cNvPr id="330" name="Google Shape;330;p23"/>
          <p:cNvGrpSpPr/>
          <p:nvPr/>
        </p:nvGrpSpPr>
        <p:grpSpPr>
          <a:xfrm>
            <a:off x="-292153" y="4398975"/>
            <a:ext cx="9436003" cy="932201"/>
            <a:chOff x="-292153" y="4398975"/>
            <a:chExt cx="9436003" cy="932201"/>
          </a:xfrm>
        </p:grpSpPr>
        <p:sp>
          <p:nvSpPr>
            <p:cNvPr id="331" name="Google Shape;331;p23"/>
            <p:cNvSpPr/>
            <p:nvPr/>
          </p:nvSpPr>
          <p:spPr>
            <a:xfrm>
              <a:off x="-18450" y="4434050"/>
              <a:ext cx="9162300" cy="713400"/>
            </a:xfrm>
            <a:prstGeom prst="rect">
              <a:avLst/>
            </a:prstGeom>
            <a:solidFill>
              <a:srgbClr val="0054A6"/>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t>    </a:t>
              </a:r>
              <a:endParaRPr/>
            </a:p>
          </p:txBody>
        </p:sp>
        <p:pic>
          <p:nvPicPr>
            <p:cNvPr id="332" name="Google Shape;332;p23"/>
            <p:cNvPicPr preferRelativeResize="0"/>
            <p:nvPr/>
          </p:nvPicPr>
          <p:blipFill>
            <a:blip r:embed="rId3">
              <a:alphaModFix/>
            </a:blip>
            <a:stretch>
              <a:fillRect/>
            </a:stretch>
          </p:blipFill>
          <p:spPr>
            <a:xfrm>
              <a:off x="949475" y="4537900"/>
              <a:ext cx="546907" cy="538400"/>
            </a:xfrm>
            <a:prstGeom prst="rect">
              <a:avLst/>
            </a:prstGeom>
            <a:noFill/>
            <a:ln>
              <a:noFill/>
            </a:ln>
          </p:spPr>
        </p:pic>
        <p:pic>
          <p:nvPicPr>
            <p:cNvPr id="333" name="Google Shape;333;p23"/>
            <p:cNvPicPr preferRelativeResize="0"/>
            <p:nvPr/>
          </p:nvPicPr>
          <p:blipFill>
            <a:blip r:embed="rId4">
              <a:alphaModFix/>
            </a:blip>
            <a:stretch>
              <a:fillRect/>
            </a:stretch>
          </p:blipFill>
          <p:spPr>
            <a:xfrm>
              <a:off x="3886900" y="4631802"/>
              <a:ext cx="379801" cy="372888"/>
            </a:xfrm>
            <a:prstGeom prst="rect">
              <a:avLst/>
            </a:prstGeom>
            <a:noFill/>
            <a:ln>
              <a:noFill/>
            </a:ln>
          </p:spPr>
        </p:pic>
        <p:pic>
          <p:nvPicPr>
            <p:cNvPr id="334" name="Google Shape;334;p23"/>
            <p:cNvPicPr preferRelativeResize="0"/>
            <p:nvPr/>
          </p:nvPicPr>
          <p:blipFill>
            <a:blip r:embed="rId5">
              <a:alphaModFix/>
            </a:blip>
            <a:stretch>
              <a:fillRect/>
            </a:stretch>
          </p:blipFill>
          <p:spPr>
            <a:xfrm rot="-9496433">
              <a:off x="4736062" y="4577500"/>
              <a:ext cx="1056959" cy="481500"/>
            </a:xfrm>
            <a:prstGeom prst="rect">
              <a:avLst/>
            </a:prstGeom>
            <a:noFill/>
            <a:ln>
              <a:noFill/>
            </a:ln>
          </p:spPr>
        </p:pic>
        <p:pic>
          <p:nvPicPr>
            <p:cNvPr id="335" name="Google Shape;335;p23"/>
            <p:cNvPicPr preferRelativeResize="0"/>
            <p:nvPr/>
          </p:nvPicPr>
          <p:blipFill>
            <a:blip r:embed="rId6">
              <a:alphaModFix/>
            </a:blip>
            <a:stretch>
              <a:fillRect/>
            </a:stretch>
          </p:blipFill>
          <p:spPr>
            <a:xfrm>
              <a:off x="2093350" y="4618425"/>
              <a:ext cx="636625" cy="399650"/>
            </a:xfrm>
            <a:prstGeom prst="rect">
              <a:avLst/>
            </a:prstGeom>
            <a:noFill/>
            <a:ln>
              <a:noFill/>
            </a:ln>
          </p:spPr>
        </p:pic>
        <p:pic>
          <p:nvPicPr>
            <p:cNvPr id="336" name="Google Shape;336;p23"/>
            <p:cNvPicPr preferRelativeResize="0"/>
            <p:nvPr/>
          </p:nvPicPr>
          <p:blipFill>
            <a:blip r:embed="rId7">
              <a:alphaModFix/>
            </a:blip>
            <a:stretch>
              <a:fillRect/>
            </a:stretch>
          </p:blipFill>
          <p:spPr>
            <a:xfrm>
              <a:off x="2982446" y="4597113"/>
              <a:ext cx="261175" cy="281250"/>
            </a:xfrm>
            <a:prstGeom prst="rect">
              <a:avLst/>
            </a:prstGeom>
            <a:noFill/>
            <a:ln>
              <a:noFill/>
            </a:ln>
          </p:spPr>
        </p:pic>
        <p:pic>
          <p:nvPicPr>
            <p:cNvPr id="337" name="Google Shape;337;p23"/>
            <p:cNvPicPr preferRelativeResize="0"/>
            <p:nvPr/>
          </p:nvPicPr>
          <p:blipFill>
            <a:blip r:embed="rId5">
              <a:alphaModFix/>
            </a:blip>
            <a:stretch>
              <a:fillRect/>
            </a:stretch>
          </p:blipFill>
          <p:spPr>
            <a:xfrm rot="-9496433">
              <a:off x="-240576" y="4671150"/>
              <a:ext cx="1056959" cy="481500"/>
            </a:xfrm>
            <a:prstGeom prst="rect">
              <a:avLst/>
            </a:prstGeom>
            <a:noFill/>
            <a:ln>
              <a:noFill/>
            </a:ln>
          </p:spPr>
        </p:pic>
        <p:pic>
          <p:nvPicPr>
            <p:cNvPr id="338" name="Google Shape;338;p23"/>
            <p:cNvPicPr preferRelativeResize="0"/>
            <p:nvPr/>
          </p:nvPicPr>
          <p:blipFill>
            <a:blip r:embed="rId8">
              <a:alphaModFix/>
            </a:blip>
            <a:stretch>
              <a:fillRect/>
            </a:stretch>
          </p:blipFill>
          <p:spPr>
            <a:xfrm>
              <a:off x="6047175" y="4563536"/>
              <a:ext cx="326787" cy="329175"/>
            </a:xfrm>
            <a:prstGeom prst="rect">
              <a:avLst/>
            </a:prstGeom>
            <a:noFill/>
            <a:ln>
              <a:noFill/>
            </a:ln>
          </p:spPr>
        </p:pic>
        <p:pic>
          <p:nvPicPr>
            <p:cNvPr id="339" name="Google Shape;339;p23"/>
            <p:cNvPicPr preferRelativeResize="0"/>
            <p:nvPr/>
          </p:nvPicPr>
          <p:blipFill>
            <a:blip r:embed="rId9">
              <a:alphaModFix/>
            </a:blip>
            <a:stretch>
              <a:fillRect/>
            </a:stretch>
          </p:blipFill>
          <p:spPr>
            <a:xfrm rot="4866632">
              <a:off x="8023074" y="4436218"/>
              <a:ext cx="296953" cy="668138"/>
            </a:xfrm>
            <a:prstGeom prst="rect">
              <a:avLst/>
            </a:prstGeom>
            <a:noFill/>
            <a:ln>
              <a:noFill/>
            </a:ln>
          </p:spPr>
        </p:pic>
        <p:pic>
          <p:nvPicPr>
            <p:cNvPr id="340" name="Google Shape;340;p23"/>
            <p:cNvPicPr preferRelativeResize="0"/>
            <p:nvPr/>
          </p:nvPicPr>
          <p:blipFill>
            <a:blip r:embed="rId10">
              <a:alphaModFix/>
            </a:blip>
            <a:stretch>
              <a:fillRect/>
            </a:stretch>
          </p:blipFill>
          <p:spPr>
            <a:xfrm>
              <a:off x="7044550" y="4643050"/>
              <a:ext cx="379800" cy="350415"/>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4"/>
          <p:cNvSpPr/>
          <p:nvPr/>
        </p:nvSpPr>
        <p:spPr>
          <a:xfrm>
            <a:off x="-18450" y="4434050"/>
            <a:ext cx="9144000" cy="713400"/>
          </a:xfrm>
          <a:prstGeom prst="rect">
            <a:avLst/>
          </a:prstGeom>
          <a:solidFill>
            <a:srgbClr val="0054A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t>    </a:t>
            </a:r>
            <a:endParaRPr/>
          </a:p>
        </p:txBody>
      </p:sp>
      <p:pic>
        <p:nvPicPr>
          <p:cNvPr id="346" name="Google Shape;346;p24"/>
          <p:cNvPicPr preferRelativeResize="0"/>
          <p:nvPr/>
        </p:nvPicPr>
        <p:blipFill>
          <a:blip r:embed="rId3">
            <a:alphaModFix/>
          </a:blip>
          <a:stretch>
            <a:fillRect/>
          </a:stretch>
        </p:blipFill>
        <p:spPr>
          <a:xfrm>
            <a:off x="949475" y="4537900"/>
            <a:ext cx="546907" cy="538400"/>
          </a:xfrm>
          <a:prstGeom prst="rect">
            <a:avLst/>
          </a:prstGeom>
          <a:noFill/>
          <a:ln>
            <a:noFill/>
          </a:ln>
        </p:spPr>
      </p:pic>
      <p:pic>
        <p:nvPicPr>
          <p:cNvPr id="347" name="Google Shape;347;p24"/>
          <p:cNvPicPr preferRelativeResize="0"/>
          <p:nvPr/>
        </p:nvPicPr>
        <p:blipFill>
          <a:blip r:embed="rId4">
            <a:alphaModFix/>
          </a:blip>
          <a:stretch>
            <a:fillRect/>
          </a:stretch>
        </p:blipFill>
        <p:spPr>
          <a:xfrm>
            <a:off x="3886900" y="4631802"/>
            <a:ext cx="379801" cy="372888"/>
          </a:xfrm>
          <a:prstGeom prst="rect">
            <a:avLst/>
          </a:prstGeom>
          <a:noFill/>
          <a:ln>
            <a:noFill/>
          </a:ln>
        </p:spPr>
      </p:pic>
      <p:pic>
        <p:nvPicPr>
          <p:cNvPr id="348" name="Google Shape;348;p24"/>
          <p:cNvPicPr preferRelativeResize="0"/>
          <p:nvPr/>
        </p:nvPicPr>
        <p:blipFill>
          <a:blip r:embed="rId5">
            <a:alphaModFix/>
          </a:blip>
          <a:stretch>
            <a:fillRect/>
          </a:stretch>
        </p:blipFill>
        <p:spPr>
          <a:xfrm rot="-9496433">
            <a:off x="4736062" y="4577500"/>
            <a:ext cx="1056959" cy="481500"/>
          </a:xfrm>
          <a:prstGeom prst="rect">
            <a:avLst/>
          </a:prstGeom>
          <a:noFill/>
          <a:ln>
            <a:noFill/>
          </a:ln>
        </p:spPr>
      </p:pic>
      <p:pic>
        <p:nvPicPr>
          <p:cNvPr id="349" name="Google Shape;349;p24"/>
          <p:cNvPicPr preferRelativeResize="0"/>
          <p:nvPr/>
        </p:nvPicPr>
        <p:blipFill>
          <a:blip r:embed="rId6">
            <a:alphaModFix/>
          </a:blip>
          <a:stretch>
            <a:fillRect/>
          </a:stretch>
        </p:blipFill>
        <p:spPr>
          <a:xfrm>
            <a:off x="2093350" y="4618425"/>
            <a:ext cx="636625" cy="399650"/>
          </a:xfrm>
          <a:prstGeom prst="rect">
            <a:avLst/>
          </a:prstGeom>
          <a:noFill/>
          <a:ln>
            <a:noFill/>
          </a:ln>
        </p:spPr>
      </p:pic>
      <p:pic>
        <p:nvPicPr>
          <p:cNvPr id="350" name="Google Shape;350;p24"/>
          <p:cNvPicPr preferRelativeResize="0"/>
          <p:nvPr/>
        </p:nvPicPr>
        <p:blipFill>
          <a:blip r:embed="rId7">
            <a:alphaModFix/>
          </a:blip>
          <a:stretch>
            <a:fillRect/>
          </a:stretch>
        </p:blipFill>
        <p:spPr>
          <a:xfrm>
            <a:off x="2982446" y="4597113"/>
            <a:ext cx="261175" cy="281250"/>
          </a:xfrm>
          <a:prstGeom prst="rect">
            <a:avLst/>
          </a:prstGeom>
          <a:noFill/>
          <a:ln>
            <a:noFill/>
          </a:ln>
        </p:spPr>
      </p:pic>
      <p:pic>
        <p:nvPicPr>
          <p:cNvPr id="351" name="Google Shape;351;p24"/>
          <p:cNvPicPr preferRelativeResize="0"/>
          <p:nvPr/>
        </p:nvPicPr>
        <p:blipFill>
          <a:blip r:embed="rId5">
            <a:alphaModFix/>
          </a:blip>
          <a:stretch>
            <a:fillRect/>
          </a:stretch>
        </p:blipFill>
        <p:spPr>
          <a:xfrm rot="-9496433">
            <a:off x="-240576" y="4671150"/>
            <a:ext cx="1056959" cy="481500"/>
          </a:xfrm>
          <a:prstGeom prst="rect">
            <a:avLst/>
          </a:prstGeom>
          <a:noFill/>
          <a:ln>
            <a:noFill/>
          </a:ln>
        </p:spPr>
      </p:pic>
      <p:pic>
        <p:nvPicPr>
          <p:cNvPr id="352" name="Google Shape;352;p24"/>
          <p:cNvPicPr preferRelativeResize="0"/>
          <p:nvPr/>
        </p:nvPicPr>
        <p:blipFill>
          <a:blip r:embed="rId8">
            <a:alphaModFix/>
          </a:blip>
          <a:stretch>
            <a:fillRect/>
          </a:stretch>
        </p:blipFill>
        <p:spPr>
          <a:xfrm>
            <a:off x="6047175" y="4563536"/>
            <a:ext cx="326787" cy="329175"/>
          </a:xfrm>
          <a:prstGeom prst="rect">
            <a:avLst/>
          </a:prstGeom>
          <a:noFill/>
          <a:ln>
            <a:noFill/>
          </a:ln>
        </p:spPr>
      </p:pic>
      <p:sp>
        <p:nvSpPr>
          <p:cNvPr id="353" name="Google Shape;353;p24"/>
          <p:cNvSpPr/>
          <p:nvPr/>
        </p:nvSpPr>
        <p:spPr>
          <a:xfrm>
            <a:off x="569675" y="0"/>
            <a:ext cx="379800" cy="481500"/>
          </a:xfrm>
          <a:prstGeom prst="rect">
            <a:avLst/>
          </a:prstGeom>
          <a:solidFill>
            <a:schemeClr val="accent4"/>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54" name="Google Shape;354;p24"/>
          <p:cNvPicPr preferRelativeResize="0"/>
          <p:nvPr/>
        </p:nvPicPr>
        <p:blipFill>
          <a:blip r:embed="rId9">
            <a:alphaModFix/>
          </a:blip>
          <a:stretch>
            <a:fillRect/>
          </a:stretch>
        </p:blipFill>
        <p:spPr>
          <a:xfrm rot="4866632">
            <a:off x="8023074" y="4436218"/>
            <a:ext cx="296953" cy="668138"/>
          </a:xfrm>
          <a:prstGeom prst="rect">
            <a:avLst/>
          </a:prstGeom>
          <a:noFill/>
          <a:ln>
            <a:noFill/>
          </a:ln>
        </p:spPr>
      </p:pic>
      <p:pic>
        <p:nvPicPr>
          <p:cNvPr id="355" name="Google Shape;355;p24"/>
          <p:cNvPicPr preferRelativeResize="0"/>
          <p:nvPr/>
        </p:nvPicPr>
        <p:blipFill>
          <a:blip r:embed="rId10">
            <a:alphaModFix/>
          </a:blip>
          <a:stretch>
            <a:fillRect/>
          </a:stretch>
        </p:blipFill>
        <p:spPr>
          <a:xfrm>
            <a:off x="7044550" y="4643050"/>
            <a:ext cx="379800" cy="350415"/>
          </a:xfrm>
          <a:prstGeom prst="rect">
            <a:avLst/>
          </a:prstGeom>
          <a:noFill/>
          <a:ln>
            <a:noFill/>
          </a:ln>
        </p:spPr>
      </p:pic>
      <p:sp>
        <p:nvSpPr>
          <p:cNvPr id="356" name="Google Shape;356;p24"/>
          <p:cNvSpPr txBox="1"/>
          <p:nvPr/>
        </p:nvSpPr>
        <p:spPr>
          <a:xfrm>
            <a:off x="569675" y="656075"/>
            <a:ext cx="7911000" cy="538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s" b="1">
                <a:solidFill>
                  <a:srgbClr val="0054A6"/>
                </a:solidFill>
                <a:latin typeface="Montserrat"/>
                <a:ea typeface="Montserrat"/>
                <a:cs typeface="Montserrat"/>
                <a:sym typeface="Montserrat"/>
              </a:rPr>
              <a:t>2° Space to intervene:  Pictures of how the high school building looks like today</a:t>
            </a:r>
            <a:endParaRPr b="1">
              <a:solidFill>
                <a:srgbClr val="0054A6"/>
              </a:solidFill>
              <a:latin typeface="Montserrat"/>
              <a:ea typeface="Montserrat"/>
              <a:cs typeface="Montserrat"/>
              <a:sym typeface="Montserrat"/>
            </a:endParaRPr>
          </a:p>
          <a:p>
            <a:pPr marL="0" lvl="0" indent="0" algn="l" rtl="0">
              <a:lnSpc>
                <a:spcPct val="115000"/>
              </a:lnSpc>
              <a:spcBef>
                <a:spcPts val="0"/>
              </a:spcBef>
              <a:spcAft>
                <a:spcPts val="0"/>
              </a:spcAft>
              <a:buNone/>
            </a:pPr>
            <a:endParaRPr sz="1500" b="1">
              <a:solidFill>
                <a:srgbClr val="0054A6"/>
              </a:solidFill>
              <a:latin typeface="Montserrat"/>
              <a:ea typeface="Montserrat"/>
              <a:cs typeface="Montserrat"/>
              <a:sym typeface="Montserrat"/>
            </a:endParaRPr>
          </a:p>
          <a:p>
            <a:pPr marL="0" lvl="0" indent="0" algn="l" rtl="0">
              <a:lnSpc>
                <a:spcPct val="115000"/>
              </a:lnSpc>
              <a:spcBef>
                <a:spcPts val="0"/>
              </a:spcBef>
              <a:spcAft>
                <a:spcPts val="0"/>
              </a:spcAft>
              <a:buNone/>
            </a:pPr>
            <a:endParaRPr sz="110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endParaRPr sz="1100" b="1">
              <a:solidFill>
                <a:srgbClr val="0054A6"/>
              </a:solidFill>
              <a:latin typeface="Montserrat"/>
              <a:ea typeface="Montserrat"/>
              <a:cs typeface="Montserrat"/>
              <a:sym typeface="Montserrat"/>
            </a:endParaRPr>
          </a:p>
          <a:p>
            <a:pPr marL="0" lvl="0" indent="0" algn="just" rtl="0">
              <a:lnSpc>
                <a:spcPct val="115000"/>
              </a:lnSpc>
              <a:spcBef>
                <a:spcPts val="0"/>
              </a:spcBef>
              <a:spcAft>
                <a:spcPts val="0"/>
              </a:spcAft>
              <a:buNone/>
            </a:pPr>
            <a:endParaRPr sz="110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endParaRPr sz="1700" b="1">
              <a:solidFill>
                <a:srgbClr val="0054A6"/>
              </a:solidFill>
              <a:latin typeface="Montserrat"/>
              <a:ea typeface="Montserrat"/>
              <a:cs typeface="Montserrat"/>
              <a:sym typeface="Montserrat"/>
            </a:endParaRPr>
          </a:p>
        </p:txBody>
      </p:sp>
      <p:pic>
        <p:nvPicPr>
          <p:cNvPr id="357" name="Google Shape;357;p24"/>
          <p:cNvPicPr preferRelativeResize="0"/>
          <p:nvPr/>
        </p:nvPicPr>
        <p:blipFill>
          <a:blip r:embed="rId11">
            <a:alphaModFix/>
          </a:blip>
          <a:stretch>
            <a:fillRect/>
          </a:stretch>
        </p:blipFill>
        <p:spPr>
          <a:xfrm>
            <a:off x="654450" y="1284225"/>
            <a:ext cx="3802808" cy="2534607"/>
          </a:xfrm>
          <a:prstGeom prst="rect">
            <a:avLst/>
          </a:prstGeom>
          <a:noFill/>
          <a:ln>
            <a:noFill/>
          </a:ln>
        </p:spPr>
      </p:pic>
      <p:pic>
        <p:nvPicPr>
          <p:cNvPr id="358" name="Google Shape;358;p24"/>
          <p:cNvPicPr preferRelativeResize="0"/>
          <p:nvPr/>
        </p:nvPicPr>
        <p:blipFill>
          <a:blip r:embed="rId12">
            <a:alphaModFix/>
          </a:blip>
          <a:stretch>
            <a:fillRect/>
          </a:stretch>
        </p:blipFill>
        <p:spPr>
          <a:xfrm>
            <a:off x="4721751" y="1284225"/>
            <a:ext cx="3802798" cy="2545731"/>
          </a:xfrm>
          <a:prstGeom prst="rect">
            <a:avLst/>
          </a:prstGeom>
          <a:noFill/>
          <a:ln>
            <a:noFill/>
          </a:ln>
        </p:spPr>
      </p:pic>
      <p:grpSp>
        <p:nvGrpSpPr>
          <p:cNvPr id="359" name="Google Shape;359;p24"/>
          <p:cNvGrpSpPr/>
          <p:nvPr/>
        </p:nvGrpSpPr>
        <p:grpSpPr>
          <a:xfrm>
            <a:off x="-292153" y="4398975"/>
            <a:ext cx="9436003" cy="932201"/>
            <a:chOff x="-292153" y="4398975"/>
            <a:chExt cx="9436003" cy="932201"/>
          </a:xfrm>
        </p:grpSpPr>
        <p:sp>
          <p:nvSpPr>
            <p:cNvPr id="360" name="Google Shape;360;p24"/>
            <p:cNvSpPr/>
            <p:nvPr/>
          </p:nvSpPr>
          <p:spPr>
            <a:xfrm>
              <a:off x="-18450" y="4434050"/>
              <a:ext cx="9162300" cy="713400"/>
            </a:xfrm>
            <a:prstGeom prst="rect">
              <a:avLst/>
            </a:prstGeom>
            <a:solidFill>
              <a:srgbClr val="0054A6"/>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t>    </a:t>
              </a:r>
              <a:endParaRPr/>
            </a:p>
          </p:txBody>
        </p:sp>
        <p:pic>
          <p:nvPicPr>
            <p:cNvPr id="361" name="Google Shape;361;p24"/>
            <p:cNvPicPr preferRelativeResize="0"/>
            <p:nvPr/>
          </p:nvPicPr>
          <p:blipFill>
            <a:blip r:embed="rId3">
              <a:alphaModFix/>
            </a:blip>
            <a:stretch>
              <a:fillRect/>
            </a:stretch>
          </p:blipFill>
          <p:spPr>
            <a:xfrm>
              <a:off x="949475" y="4537900"/>
              <a:ext cx="546907" cy="538400"/>
            </a:xfrm>
            <a:prstGeom prst="rect">
              <a:avLst/>
            </a:prstGeom>
            <a:noFill/>
            <a:ln>
              <a:noFill/>
            </a:ln>
          </p:spPr>
        </p:pic>
        <p:pic>
          <p:nvPicPr>
            <p:cNvPr id="362" name="Google Shape;362;p24"/>
            <p:cNvPicPr preferRelativeResize="0"/>
            <p:nvPr/>
          </p:nvPicPr>
          <p:blipFill>
            <a:blip r:embed="rId4">
              <a:alphaModFix/>
            </a:blip>
            <a:stretch>
              <a:fillRect/>
            </a:stretch>
          </p:blipFill>
          <p:spPr>
            <a:xfrm>
              <a:off x="3886900" y="4631802"/>
              <a:ext cx="379801" cy="372888"/>
            </a:xfrm>
            <a:prstGeom prst="rect">
              <a:avLst/>
            </a:prstGeom>
            <a:noFill/>
            <a:ln>
              <a:noFill/>
            </a:ln>
          </p:spPr>
        </p:pic>
        <p:pic>
          <p:nvPicPr>
            <p:cNvPr id="363" name="Google Shape;363;p24"/>
            <p:cNvPicPr preferRelativeResize="0"/>
            <p:nvPr/>
          </p:nvPicPr>
          <p:blipFill>
            <a:blip r:embed="rId5">
              <a:alphaModFix/>
            </a:blip>
            <a:stretch>
              <a:fillRect/>
            </a:stretch>
          </p:blipFill>
          <p:spPr>
            <a:xfrm rot="-9496433">
              <a:off x="4736062" y="4577500"/>
              <a:ext cx="1056959" cy="481500"/>
            </a:xfrm>
            <a:prstGeom prst="rect">
              <a:avLst/>
            </a:prstGeom>
            <a:noFill/>
            <a:ln>
              <a:noFill/>
            </a:ln>
          </p:spPr>
        </p:pic>
        <p:pic>
          <p:nvPicPr>
            <p:cNvPr id="364" name="Google Shape;364;p24"/>
            <p:cNvPicPr preferRelativeResize="0"/>
            <p:nvPr/>
          </p:nvPicPr>
          <p:blipFill>
            <a:blip r:embed="rId6">
              <a:alphaModFix/>
            </a:blip>
            <a:stretch>
              <a:fillRect/>
            </a:stretch>
          </p:blipFill>
          <p:spPr>
            <a:xfrm>
              <a:off x="2093350" y="4618425"/>
              <a:ext cx="636625" cy="399650"/>
            </a:xfrm>
            <a:prstGeom prst="rect">
              <a:avLst/>
            </a:prstGeom>
            <a:noFill/>
            <a:ln>
              <a:noFill/>
            </a:ln>
          </p:spPr>
        </p:pic>
        <p:pic>
          <p:nvPicPr>
            <p:cNvPr id="365" name="Google Shape;365;p24"/>
            <p:cNvPicPr preferRelativeResize="0"/>
            <p:nvPr/>
          </p:nvPicPr>
          <p:blipFill>
            <a:blip r:embed="rId7">
              <a:alphaModFix/>
            </a:blip>
            <a:stretch>
              <a:fillRect/>
            </a:stretch>
          </p:blipFill>
          <p:spPr>
            <a:xfrm>
              <a:off x="2982446" y="4597113"/>
              <a:ext cx="261175" cy="281250"/>
            </a:xfrm>
            <a:prstGeom prst="rect">
              <a:avLst/>
            </a:prstGeom>
            <a:noFill/>
            <a:ln>
              <a:noFill/>
            </a:ln>
          </p:spPr>
        </p:pic>
        <p:pic>
          <p:nvPicPr>
            <p:cNvPr id="366" name="Google Shape;366;p24"/>
            <p:cNvPicPr preferRelativeResize="0"/>
            <p:nvPr/>
          </p:nvPicPr>
          <p:blipFill>
            <a:blip r:embed="rId5">
              <a:alphaModFix/>
            </a:blip>
            <a:stretch>
              <a:fillRect/>
            </a:stretch>
          </p:blipFill>
          <p:spPr>
            <a:xfrm rot="-9496433">
              <a:off x="-240576" y="4671150"/>
              <a:ext cx="1056959" cy="481500"/>
            </a:xfrm>
            <a:prstGeom prst="rect">
              <a:avLst/>
            </a:prstGeom>
            <a:noFill/>
            <a:ln>
              <a:noFill/>
            </a:ln>
          </p:spPr>
        </p:pic>
        <p:pic>
          <p:nvPicPr>
            <p:cNvPr id="367" name="Google Shape;367;p24"/>
            <p:cNvPicPr preferRelativeResize="0"/>
            <p:nvPr/>
          </p:nvPicPr>
          <p:blipFill>
            <a:blip r:embed="rId8">
              <a:alphaModFix/>
            </a:blip>
            <a:stretch>
              <a:fillRect/>
            </a:stretch>
          </p:blipFill>
          <p:spPr>
            <a:xfrm>
              <a:off x="6047175" y="4563536"/>
              <a:ext cx="326787" cy="329175"/>
            </a:xfrm>
            <a:prstGeom prst="rect">
              <a:avLst/>
            </a:prstGeom>
            <a:noFill/>
            <a:ln>
              <a:noFill/>
            </a:ln>
          </p:spPr>
        </p:pic>
        <p:pic>
          <p:nvPicPr>
            <p:cNvPr id="368" name="Google Shape;368;p24"/>
            <p:cNvPicPr preferRelativeResize="0"/>
            <p:nvPr/>
          </p:nvPicPr>
          <p:blipFill>
            <a:blip r:embed="rId9">
              <a:alphaModFix/>
            </a:blip>
            <a:stretch>
              <a:fillRect/>
            </a:stretch>
          </p:blipFill>
          <p:spPr>
            <a:xfrm rot="4866632">
              <a:off x="8023074" y="4436218"/>
              <a:ext cx="296953" cy="668138"/>
            </a:xfrm>
            <a:prstGeom prst="rect">
              <a:avLst/>
            </a:prstGeom>
            <a:noFill/>
            <a:ln>
              <a:noFill/>
            </a:ln>
          </p:spPr>
        </p:pic>
        <p:pic>
          <p:nvPicPr>
            <p:cNvPr id="369" name="Google Shape;369;p24"/>
            <p:cNvPicPr preferRelativeResize="0"/>
            <p:nvPr/>
          </p:nvPicPr>
          <p:blipFill>
            <a:blip r:embed="rId10">
              <a:alphaModFix/>
            </a:blip>
            <a:stretch>
              <a:fillRect/>
            </a:stretch>
          </p:blipFill>
          <p:spPr>
            <a:xfrm>
              <a:off x="7044550" y="4643050"/>
              <a:ext cx="379800" cy="350415"/>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5"/>
          <p:cNvSpPr/>
          <p:nvPr/>
        </p:nvSpPr>
        <p:spPr>
          <a:xfrm>
            <a:off x="-18450" y="4434050"/>
            <a:ext cx="9144000" cy="713400"/>
          </a:xfrm>
          <a:prstGeom prst="rect">
            <a:avLst/>
          </a:prstGeom>
          <a:solidFill>
            <a:srgbClr val="0054A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t>    </a:t>
            </a:r>
            <a:endParaRPr/>
          </a:p>
        </p:txBody>
      </p:sp>
      <p:pic>
        <p:nvPicPr>
          <p:cNvPr id="375" name="Google Shape;375;p25"/>
          <p:cNvPicPr preferRelativeResize="0"/>
          <p:nvPr/>
        </p:nvPicPr>
        <p:blipFill>
          <a:blip r:embed="rId3">
            <a:alphaModFix/>
          </a:blip>
          <a:stretch>
            <a:fillRect/>
          </a:stretch>
        </p:blipFill>
        <p:spPr>
          <a:xfrm>
            <a:off x="949475" y="4537900"/>
            <a:ext cx="546907" cy="538400"/>
          </a:xfrm>
          <a:prstGeom prst="rect">
            <a:avLst/>
          </a:prstGeom>
          <a:noFill/>
          <a:ln>
            <a:noFill/>
          </a:ln>
        </p:spPr>
      </p:pic>
      <p:pic>
        <p:nvPicPr>
          <p:cNvPr id="376" name="Google Shape;376;p25"/>
          <p:cNvPicPr preferRelativeResize="0"/>
          <p:nvPr/>
        </p:nvPicPr>
        <p:blipFill>
          <a:blip r:embed="rId4">
            <a:alphaModFix/>
          </a:blip>
          <a:stretch>
            <a:fillRect/>
          </a:stretch>
        </p:blipFill>
        <p:spPr>
          <a:xfrm>
            <a:off x="3886900" y="4631802"/>
            <a:ext cx="379801" cy="372888"/>
          </a:xfrm>
          <a:prstGeom prst="rect">
            <a:avLst/>
          </a:prstGeom>
          <a:noFill/>
          <a:ln>
            <a:noFill/>
          </a:ln>
        </p:spPr>
      </p:pic>
      <p:pic>
        <p:nvPicPr>
          <p:cNvPr id="377" name="Google Shape;377;p25"/>
          <p:cNvPicPr preferRelativeResize="0"/>
          <p:nvPr/>
        </p:nvPicPr>
        <p:blipFill>
          <a:blip r:embed="rId5">
            <a:alphaModFix/>
          </a:blip>
          <a:stretch>
            <a:fillRect/>
          </a:stretch>
        </p:blipFill>
        <p:spPr>
          <a:xfrm rot="-9496433">
            <a:off x="4736062" y="4577500"/>
            <a:ext cx="1056959" cy="481500"/>
          </a:xfrm>
          <a:prstGeom prst="rect">
            <a:avLst/>
          </a:prstGeom>
          <a:noFill/>
          <a:ln>
            <a:noFill/>
          </a:ln>
        </p:spPr>
      </p:pic>
      <p:pic>
        <p:nvPicPr>
          <p:cNvPr id="378" name="Google Shape;378;p25"/>
          <p:cNvPicPr preferRelativeResize="0"/>
          <p:nvPr/>
        </p:nvPicPr>
        <p:blipFill>
          <a:blip r:embed="rId6">
            <a:alphaModFix/>
          </a:blip>
          <a:stretch>
            <a:fillRect/>
          </a:stretch>
        </p:blipFill>
        <p:spPr>
          <a:xfrm>
            <a:off x="2093350" y="4618425"/>
            <a:ext cx="636625" cy="399650"/>
          </a:xfrm>
          <a:prstGeom prst="rect">
            <a:avLst/>
          </a:prstGeom>
          <a:noFill/>
          <a:ln>
            <a:noFill/>
          </a:ln>
        </p:spPr>
      </p:pic>
      <p:pic>
        <p:nvPicPr>
          <p:cNvPr id="379" name="Google Shape;379;p25"/>
          <p:cNvPicPr preferRelativeResize="0"/>
          <p:nvPr/>
        </p:nvPicPr>
        <p:blipFill>
          <a:blip r:embed="rId7">
            <a:alphaModFix/>
          </a:blip>
          <a:stretch>
            <a:fillRect/>
          </a:stretch>
        </p:blipFill>
        <p:spPr>
          <a:xfrm>
            <a:off x="2982446" y="4597113"/>
            <a:ext cx="261175" cy="281250"/>
          </a:xfrm>
          <a:prstGeom prst="rect">
            <a:avLst/>
          </a:prstGeom>
          <a:noFill/>
          <a:ln>
            <a:noFill/>
          </a:ln>
        </p:spPr>
      </p:pic>
      <p:pic>
        <p:nvPicPr>
          <p:cNvPr id="380" name="Google Shape;380;p25"/>
          <p:cNvPicPr preferRelativeResize="0"/>
          <p:nvPr/>
        </p:nvPicPr>
        <p:blipFill>
          <a:blip r:embed="rId5">
            <a:alphaModFix/>
          </a:blip>
          <a:stretch>
            <a:fillRect/>
          </a:stretch>
        </p:blipFill>
        <p:spPr>
          <a:xfrm rot="-9496433">
            <a:off x="-240576" y="4671150"/>
            <a:ext cx="1056959" cy="481500"/>
          </a:xfrm>
          <a:prstGeom prst="rect">
            <a:avLst/>
          </a:prstGeom>
          <a:noFill/>
          <a:ln>
            <a:noFill/>
          </a:ln>
        </p:spPr>
      </p:pic>
      <p:pic>
        <p:nvPicPr>
          <p:cNvPr id="381" name="Google Shape;381;p25"/>
          <p:cNvPicPr preferRelativeResize="0"/>
          <p:nvPr/>
        </p:nvPicPr>
        <p:blipFill>
          <a:blip r:embed="rId8">
            <a:alphaModFix/>
          </a:blip>
          <a:stretch>
            <a:fillRect/>
          </a:stretch>
        </p:blipFill>
        <p:spPr>
          <a:xfrm>
            <a:off x="6047175" y="4563536"/>
            <a:ext cx="326787" cy="329175"/>
          </a:xfrm>
          <a:prstGeom prst="rect">
            <a:avLst/>
          </a:prstGeom>
          <a:noFill/>
          <a:ln>
            <a:noFill/>
          </a:ln>
        </p:spPr>
      </p:pic>
      <p:sp>
        <p:nvSpPr>
          <p:cNvPr id="382" name="Google Shape;382;p25"/>
          <p:cNvSpPr/>
          <p:nvPr/>
        </p:nvSpPr>
        <p:spPr>
          <a:xfrm>
            <a:off x="569675" y="0"/>
            <a:ext cx="379800" cy="481500"/>
          </a:xfrm>
          <a:prstGeom prst="rect">
            <a:avLst/>
          </a:prstGeom>
          <a:solidFill>
            <a:schemeClr val="accent4"/>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83" name="Google Shape;383;p25"/>
          <p:cNvPicPr preferRelativeResize="0"/>
          <p:nvPr/>
        </p:nvPicPr>
        <p:blipFill>
          <a:blip r:embed="rId9">
            <a:alphaModFix/>
          </a:blip>
          <a:stretch>
            <a:fillRect/>
          </a:stretch>
        </p:blipFill>
        <p:spPr>
          <a:xfrm rot="4866632">
            <a:off x="8023074" y="4436218"/>
            <a:ext cx="296953" cy="668138"/>
          </a:xfrm>
          <a:prstGeom prst="rect">
            <a:avLst/>
          </a:prstGeom>
          <a:noFill/>
          <a:ln>
            <a:noFill/>
          </a:ln>
        </p:spPr>
      </p:pic>
      <p:pic>
        <p:nvPicPr>
          <p:cNvPr id="384" name="Google Shape;384;p25"/>
          <p:cNvPicPr preferRelativeResize="0"/>
          <p:nvPr/>
        </p:nvPicPr>
        <p:blipFill>
          <a:blip r:embed="rId10">
            <a:alphaModFix/>
          </a:blip>
          <a:stretch>
            <a:fillRect/>
          </a:stretch>
        </p:blipFill>
        <p:spPr>
          <a:xfrm>
            <a:off x="7044550" y="4643050"/>
            <a:ext cx="379800" cy="350415"/>
          </a:xfrm>
          <a:prstGeom prst="rect">
            <a:avLst/>
          </a:prstGeom>
          <a:noFill/>
          <a:ln>
            <a:noFill/>
          </a:ln>
        </p:spPr>
      </p:pic>
      <p:pic>
        <p:nvPicPr>
          <p:cNvPr id="385" name="Google Shape;385;p25"/>
          <p:cNvPicPr preferRelativeResize="0"/>
          <p:nvPr/>
        </p:nvPicPr>
        <p:blipFill>
          <a:blip r:embed="rId11">
            <a:alphaModFix/>
          </a:blip>
          <a:stretch>
            <a:fillRect/>
          </a:stretch>
        </p:blipFill>
        <p:spPr>
          <a:xfrm>
            <a:off x="4728648" y="1136688"/>
            <a:ext cx="3911588" cy="2607082"/>
          </a:xfrm>
          <a:prstGeom prst="rect">
            <a:avLst/>
          </a:prstGeom>
          <a:noFill/>
          <a:ln>
            <a:noFill/>
          </a:ln>
        </p:spPr>
      </p:pic>
      <p:pic>
        <p:nvPicPr>
          <p:cNvPr id="386" name="Google Shape;386;p25"/>
          <p:cNvPicPr preferRelativeResize="0"/>
          <p:nvPr/>
        </p:nvPicPr>
        <p:blipFill>
          <a:blip r:embed="rId12">
            <a:alphaModFix/>
          </a:blip>
          <a:stretch>
            <a:fillRect/>
          </a:stretch>
        </p:blipFill>
        <p:spPr>
          <a:xfrm>
            <a:off x="466863" y="1136695"/>
            <a:ext cx="3911588" cy="2607092"/>
          </a:xfrm>
          <a:prstGeom prst="rect">
            <a:avLst/>
          </a:prstGeom>
          <a:noFill/>
          <a:ln>
            <a:noFill/>
          </a:ln>
        </p:spPr>
      </p:pic>
      <p:grpSp>
        <p:nvGrpSpPr>
          <p:cNvPr id="387" name="Google Shape;387;p25"/>
          <p:cNvGrpSpPr/>
          <p:nvPr/>
        </p:nvGrpSpPr>
        <p:grpSpPr>
          <a:xfrm>
            <a:off x="-292153" y="4398975"/>
            <a:ext cx="9436003" cy="932201"/>
            <a:chOff x="-292153" y="4398975"/>
            <a:chExt cx="9436003" cy="932201"/>
          </a:xfrm>
        </p:grpSpPr>
        <p:sp>
          <p:nvSpPr>
            <p:cNvPr id="388" name="Google Shape;388;p25"/>
            <p:cNvSpPr/>
            <p:nvPr/>
          </p:nvSpPr>
          <p:spPr>
            <a:xfrm>
              <a:off x="-18450" y="4434050"/>
              <a:ext cx="9162300" cy="713400"/>
            </a:xfrm>
            <a:prstGeom prst="rect">
              <a:avLst/>
            </a:prstGeom>
            <a:solidFill>
              <a:srgbClr val="0054A6"/>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t>    </a:t>
              </a:r>
              <a:endParaRPr/>
            </a:p>
          </p:txBody>
        </p:sp>
        <p:pic>
          <p:nvPicPr>
            <p:cNvPr id="389" name="Google Shape;389;p25"/>
            <p:cNvPicPr preferRelativeResize="0"/>
            <p:nvPr/>
          </p:nvPicPr>
          <p:blipFill>
            <a:blip r:embed="rId3">
              <a:alphaModFix/>
            </a:blip>
            <a:stretch>
              <a:fillRect/>
            </a:stretch>
          </p:blipFill>
          <p:spPr>
            <a:xfrm>
              <a:off x="949475" y="4537900"/>
              <a:ext cx="546907" cy="538400"/>
            </a:xfrm>
            <a:prstGeom prst="rect">
              <a:avLst/>
            </a:prstGeom>
            <a:noFill/>
            <a:ln>
              <a:noFill/>
            </a:ln>
          </p:spPr>
        </p:pic>
        <p:pic>
          <p:nvPicPr>
            <p:cNvPr id="390" name="Google Shape;390;p25"/>
            <p:cNvPicPr preferRelativeResize="0"/>
            <p:nvPr/>
          </p:nvPicPr>
          <p:blipFill>
            <a:blip r:embed="rId4">
              <a:alphaModFix/>
            </a:blip>
            <a:stretch>
              <a:fillRect/>
            </a:stretch>
          </p:blipFill>
          <p:spPr>
            <a:xfrm>
              <a:off x="3886900" y="4631802"/>
              <a:ext cx="379801" cy="372888"/>
            </a:xfrm>
            <a:prstGeom prst="rect">
              <a:avLst/>
            </a:prstGeom>
            <a:noFill/>
            <a:ln>
              <a:noFill/>
            </a:ln>
          </p:spPr>
        </p:pic>
        <p:pic>
          <p:nvPicPr>
            <p:cNvPr id="391" name="Google Shape;391;p25"/>
            <p:cNvPicPr preferRelativeResize="0"/>
            <p:nvPr/>
          </p:nvPicPr>
          <p:blipFill>
            <a:blip r:embed="rId5">
              <a:alphaModFix/>
            </a:blip>
            <a:stretch>
              <a:fillRect/>
            </a:stretch>
          </p:blipFill>
          <p:spPr>
            <a:xfrm rot="-9496433">
              <a:off x="4736062" y="4577500"/>
              <a:ext cx="1056959" cy="481500"/>
            </a:xfrm>
            <a:prstGeom prst="rect">
              <a:avLst/>
            </a:prstGeom>
            <a:noFill/>
            <a:ln>
              <a:noFill/>
            </a:ln>
          </p:spPr>
        </p:pic>
        <p:pic>
          <p:nvPicPr>
            <p:cNvPr id="392" name="Google Shape;392;p25"/>
            <p:cNvPicPr preferRelativeResize="0"/>
            <p:nvPr/>
          </p:nvPicPr>
          <p:blipFill>
            <a:blip r:embed="rId6">
              <a:alphaModFix/>
            </a:blip>
            <a:stretch>
              <a:fillRect/>
            </a:stretch>
          </p:blipFill>
          <p:spPr>
            <a:xfrm>
              <a:off x="2093350" y="4618425"/>
              <a:ext cx="636625" cy="399650"/>
            </a:xfrm>
            <a:prstGeom prst="rect">
              <a:avLst/>
            </a:prstGeom>
            <a:noFill/>
            <a:ln>
              <a:noFill/>
            </a:ln>
          </p:spPr>
        </p:pic>
        <p:pic>
          <p:nvPicPr>
            <p:cNvPr id="393" name="Google Shape;393;p25"/>
            <p:cNvPicPr preferRelativeResize="0"/>
            <p:nvPr/>
          </p:nvPicPr>
          <p:blipFill>
            <a:blip r:embed="rId7">
              <a:alphaModFix/>
            </a:blip>
            <a:stretch>
              <a:fillRect/>
            </a:stretch>
          </p:blipFill>
          <p:spPr>
            <a:xfrm>
              <a:off x="2982446" y="4597113"/>
              <a:ext cx="261175" cy="281250"/>
            </a:xfrm>
            <a:prstGeom prst="rect">
              <a:avLst/>
            </a:prstGeom>
            <a:noFill/>
            <a:ln>
              <a:noFill/>
            </a:ln>
          </p:spPr>
        </p:pic>
        <p:pic>
          <p:nvPicPr>
            <p:cNvPr id="394" name="Google Shape;394;p25"/>
            <p:cNvPicPr preferRelativeResize="0"/>
            <p:nvPr/>
          </p:nvPicPr>
          <p:blipFill>
            <a:blip r:embed="rId5">
              <a:alphaModFix/>
            </a:blip>
            <a:stretch>
              <a:fillRect/>
            </a:stretch>
          </p:blipFill>
          <p:spPr>
            <a:xfrm rot="-9496433">
              <a:off x="-240576" y="4671150"/>
              <a:ext cx="1056959" cy="481500"/>
            </a:xfrm>
            <a:prstGeom prst="rect">
              <a:avLst/>
            </a:prstGeom>
            <a:noFill/>
            <a:ln>
              <a:noFill/>
            </a:ln>
          </p:spPr>
        </p:pic>
        <p:pic>
          <p:nvPicPr>
            <p:cNvPr id="395" name="Google Shape;395;p25"/>
            <p:cNvPicPr preferRelativeResize="0"/>
            <p:nvPr/>
          </p:nvPicPr>
          <p:blipFill>
            <a:blip r:embed="rId8">
              <a:alphaModFix/>
            </a:blip>
            <a:stretch>
              <a:fillRect/>
            </a:stretch>
          </p:blipFill>
          <p:spPr>
            <a:xfrm>
              <a:off x="6047175" y="4563536"/>
              <a:ext cx="326787" cy="329175"/>
            </a:xfrm>
            <a:prstGeom prst="rect">
              <a:avLst/>
            </a:prstGeom>
            <a:noFill/>
            <a:ln>
              <a:noFill/>
            </a:ln>
          </p:spPr>
        </p:pic>
        <p:pic>
          <p:nvPicPr>
            <p:cNvPr id="396" name="Google Shape;396;p25"/>
            <p:cNvPicPr preferRelativeResize="0"/>
            <p:nvPr/>
          </p:nvPicPr>
          <p:blipFill>
            <a:blip r:embed="rId9">
              <a:alphaModFix/>
            </a:blip>
            <a:stretch>
              <a:fillRect/>
            </a:stretch>
          </p:blipFill>
          <p:spPr>
            <a:xfrm rot="4866632">
              <a:off x="8023074" y="4436218"/>
              <a:ext cx="296953" cy="668138"/>
            </a:xfrm>
            <a:prstGeom prst="rect">
              <a:avLst/>
            </a:prstGeom>
            <a:noFill/>
            <a:ln>
              <a:noFill/>
            </a:ln>
          </p:spPr>
        </p:pic>
        <p:pic>
          <p:nvPicPr>
            <p:cNvPr id="397" name="Google Shape;397;p25"/>
            <p:cNvPicPr preferRelativeResize="0"/>
            <p:nvPr/>
          </p:nvPicPr>
          <p:blipFill>
            <a:blip r:embed="rId10">
              <a:alphaModFix/>
            </a:blip>
            <a:stretch>
              <a:fillRect/>
            </a:stretch>
          </p:blipFill>
          <p:spPr>
            <a:xfrm>
              <a:off x="7044550" y="4643050"/>
              <a:ext cx="379800" cy="350415"/>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6"/>
          <p:cNvSpPr/>
          <p:nvPr/>
        </p:nvSpPr>
        <p:spPr>
          <a:xfrm>
            <a:off x="-18450" y="4434050"/>
            <a:ext cx="9144000" cy="713400"/>
          </a:xfrm>
          <a:prstGeom prst="rect">
            <a:avLst/>
          </a:prstGeom>
          <a:solidFill>
            <a:srgbClr val="0054A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t>    </a:t>
            </a:r>
            <a:endParaRPr/>
          </a:p>
        </p:txBody>
      </p:sp>
      <p:pic>
        <p:nvPicPr>
          <p:cNvPr id="403" name="Google Shape;403;p26"/>
          <p:cNvPicPr preferRelativeResize="0"/>
          <p:nvPr/>
        </p:nvPicPr>
        <p:blipFill>
          <a:blip r:embed="rId3">
            <a:alphaModFix/>
          </a:blip>
          <a:stretch>
            <a:fillRect/>
          </a:stretch>
        </p:blipFill>
        <p:spPr>
          <a:xfrm>
            <a:off x="949475" y="4537900"/>
            <a:ext cx="546907" cy="538400"/>
          </a:xfrm>
          <a:prstGeom prst="rect">
            <a:avLst/>
          </a:prstGeom>
          <a:noFill/>
          <a:ln>
            <a:noFill/>
          </a:ln>
        </p:spPr>
      </p:pic>
      <p:pic>
        <p:nvPicPr>
          <p:cNvPr id="404" name="Google Shape;404;p26"/>
          <p:cNvPicPr preferRelativeResize="0"/>
          <p:nvPr/>
        </p:nvPicPr>
        <p:blipFill>
          <a:blip r:embed="rId4">
            <a:alphaModFix/>
          </a:blip>
          <a:stretch>
            <a:fillRect/>
          </a:stretch>
        </p:blipFill>
        <p:spPr>
          <a:xfrm>
            <a:off x="3886900" y="4631802"/>
            <a:ext cx="379801" cy="372888"/>
          </a:xfrm>
          <a:prstGeom prst="rect">
            <a:avLst/>
          </a:prstGeom>
          <a:noFill/>
          <a:ln>
            <a:noFill/>
          </a:ln>
        </p:spPr>
      </p:pic>
      <p:pic>
        <p:nvPicPr>
          <p:cNvPr id="405" name="Google Shape;405;p26"/>
          <p:cNvPicPr preferRelativeResize="0"/>
          <p:nvPr/>
        </p:nvPicPr>
        <p:blipFill>
          <a:blip r:embed="rId5">
            <a:alphaModFix/>
          </a:blip>
          <a:stretch>
            <a:fillRect/>
          </a:stretch>
        </p:blipFill>
        <p:spPr>
          <a:xfrm rot="-9496433">
            <a:off x="4736062" y="4577500"/>
            <a:ext cx="1056959" cy="481500"/>
          </a:xfrm>
          <a:prstGeom prst="rect">
            <a:avLst/>
          </a:prstGeom>
          <a:noFill/>
          <a:ln>
            <a:noFill/>
          </a:ln>
        </p:spPr>
      </p:pic>
      <p:pic>
        <p:nvPicPr>
          <p:cNvPr id="406" name="Google Shape;406;p26"/>
          <p:cNvPicPr preferRelativeResize="0"/>
          <p:nvPr/>
        </p:nvPicPr>
        <p:blipFill>
          <a:blip r:embed="rId6">
            <a:alphaModFix/>
          </a:blip>
          <a:stretch>
            <a:fillRect/>
          </a:stretch>
        </p:blipFill>
        <p:spPr>
          <a:xfrm>
            <a:off x="2093350" y="4618425"/>
            <a:ext cx="636625" cy="399650"/>
          </a:xfrm>
          <a:prstGeom prst="rect">
            <a:avLst/>
          </a:prstGeom>
          <a:noFill/>
          <a:ln>
            <a:noFill/>
          </a:ln>
        </p:spPr>
      </p:pic>
      <p:pic>
        <p:nvPicPr>
          <p:cNvPr id="407" name="Google Shape;407;p26"/>
          <p:cNvPicPr preferRelativeResize="0"/>
          <p:nvPr/>
        </p:nvPicPr>
        <p:blipFill>
          <a:blip r:embed="rId7">
            <a:alphaModFix/>
          </a:blip>
          <a:stretch>
            <a:fillRect/>
          </a:stretch>
        </p:blipFill>
        <p:spPr>
          <a:xfrm>
            <a:off x="2982446" y="4597113"/>
            <a:ext cx="261175" cy="281250"/>
          </a:xfrm>
          <a:prstGeom prst="rect">
            <a:avLst/>
          </a:prstGeom>
          <a:noFill/>
          <a:ln>
            <a:noFill/>
          </a:ln>
        </p:spPr>
      </p:pic>
      <p:pic>
        <p:nvPicPr>
          <p:cNvPr id="408" name="Google Shape;408;p26"/>
          <p:cNvPicPr preferRelativeResize="0"/>
          <p:nvPr/>
        </p:nvPicPr>
        <p:blipFill>
          <a:blip r:embed="rId5">
            <a:alphaModFix/>
          </a:blip>
          <a:stretch>
            <a:fillRect/>
          </a:stretch>
        </p:blipFill>
        <p:spPr>
          <a:xfrm rot="-9496433">
            <a:off x="-240576" y="4671150"/>
            <a:ext cx="1056959" cy="481500"/>
          </a:xfrm>
          <a:prstGeom prst="rect">
            <a:avLst/>
          </a:prstGeom>
          <a:noFill/>
          <a:ln>
            <a:noFill/>
          </a:ln>
        </p:spPr>
      </p:pic>
      <p:pic>
        <p:nvPicPr>
          <p:cNvPr id="409" name="Google Shape;409;p26"/>
          <p:cNvPicPr preferRelativeResize="0"/>
          <p:nvPr/>
        </p:nvPicPr>
        <p:blipFill>
          <a:blip r:embed="rId8">
            <a:alphaModFix/>
          </a:blip>
          <a:stretch>
            <a:fillRect/>
          </a:stretch>
        </p:blipFill>
        <p:spPr>
          <a:xfrm>
            <a:off x="6047175" y="4563536"/>
            <a:ext cx="326787" cy="329175"/>
          </a:xfrm>
          <a:prstGeom prst="rect">
            <a:avLst/>
          </a:prstGeom>
          <a:noFill/>
          <a:ln>
            <a:noFill/>
          </a:ln>
        </p:spPr>
      </p:pic>
      <p:sp>
        <p:nvSpPr>
          <p:cNvPr id="410" name="Google Shape;410;p26"/>
          <p:cNvSpPr/>
          <p:nvPr/>
        </p:nvSpPr>
        <p:spPr>
          <a:xfrm>
            <a:off x="569675" y="0"/>
            <a:ext cx="379800" cy="481500"/>
          </a:xfrm>
          <a:prstGeom prst="rect">
            <a:avLst/>
          </a:prstGeom>
          <a:solidFill>
            <a:schemeClr val="accent4"/>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11" name="Google Shape;411;p26"/>
          <p:cNvPicPr preferRelativeResize="0"/>
          <p:nvPr/>
        </p:nvPicPr>
        <p:blipFill>
          <a:blip r:embed="rId9">
            <a:alphaModFix/>
          </a:blip>
          <a:stretch>
            <a:fillRect/>
          </a:stretch>
        </p:blipFill>
        <p:spPr>
          <a:xfrm rot="4866632">
            <a:off x="8023074" y="4436218"/>
            <a:ext cx="296953" cy="668138"/>
          </a:xfrm>
          <a:prstGeom prst="rect">
            <a:avLst/>
          </a:prstGeom>
          <a:noFill/>
          <a:ln>
            <a:noFill/>
          </a:ln>
        </p:spPr>
      </p:pic>
      <p:pic>
        <p:nvPicPr>
          <p:cNvPr id="412" name="Google Shape;412;p26"/>
          <p:cNvPicPr preferRelativeResize="0"/>
          <p:nvPr/>
        </p:nvPicPr>
        <p:blipFill>
          <a:blip r:embed="rId10">
            <a:alphaModFix/>
          </a:blip>
          <a:stretch>
            <a:fillRect/>
          </a:stretch>
        </p:blipFill>
        <p:spPr>
          <a:xfrm>
            <a:off x="7044550" y="4643050"/>
            <a:ext cx="379800" cy="350415"/>
          </a:xfrm>
          <a:prstGeom prst="rect">
            <a:avLst/>
          </a:prstGeom>
          <a:noFill/>
          <a:ln>
            <a:noFill/>
          </a:ln>
        </p:spPr>
      </p:pic>
      <p:pic>
        <p:nvPicPr>
          <p:cNvPr id="413" name="Google Shape;413;p26"/>
          <p:cNvPicPr preferRelativeResize="0"/>
          <p:nvPr/>
        </p:nvPicPr>
        <p:blipFill>
          <a:blip r:embed="rId11">
            <a:alphaModFix/>
          </a:blip>
          <a:stretch>
            <a:fillRect/>
          </a:stretch>
        </p:blipFill>
        <p:spPr>
          <a:xfrm>
            <a:off x="4688475" y="974525"/>
            <a:ext cx="4114801" cy="2742534"/>
          </a:xfrm>
          <a:prstGeom prst="rect">
            <a:avLst/>
          </a:prstGeom>
          <a:noFill/>
          <a:ln>
            <a:noFill/>
          </a:ln>
        </p:spPr>
      </p:pic>
      <p:pic>
        <p:nvPicPr>
          <p:cNvPr id="414" name="Google Shape;414;p26"/>
          <p:cNvPicPr preferRelativeResize="0"/>
          <p:nvPr/>
        </p:nvPicPr>
        <p:blipFill>
          <a:blip r:embed="rId12">
            <a:alphaModFix/>
          </a:blip>
          <a:stretch>
            <a:fillRect/>
          </a:stretch>
        </p:blipFill>
        <p:spPr>
          <a:xfrm>
            <a:off x="340725" y="974525"/>
            <a:ext cx="4114801" cy="2742534"/>
          </a:xfrm>
          <a:prstGeom prst="rect">
            <a:avLst/>
          </a:prstGeom>
          <a:noFill/>
          <a:ln>
            <a:noFill/>
          </a:ln>
        </p:spPr>
      </p:pic>
      <p:grpSp>
        <p:nvGrpSpPr>
          <p:cNvPr id="415" name="Google Shape;415;p26"/>
          <p:cNvGrpSpPr/>
          <p:nvPr/>
        </p:nvGrpSpPr>
        <p:grpSpPr>
          <a:xfrm>
            <a:off x="-292153" y="4398975"/>
            <a:ext cx="9436003" cy="932201"/>
            <a:chOff x="-292153" y="4398975"/>
            <a:chExt cx="9436003" cy="932201"/>
          </a:xfrm>
        </p:grpSpPr>
        <p:sp>
          <p:nvSpPr>
            <p:cNvPr id="416" name="Google Shape;416;p26"/>
            <p:cNvSpPr/>
            <p:nvPr/>
          </p:nvSpPr>
          <p:spPr>
            <a:xfrm>
              <a:off x="-18450" y="4434050"/>
              <a:ext cx="9162300" cy="713400"/>
            </a:xfrm>
            <a:prstGeom prst="rect">
              <a:avLst/>
            </a:prstGeom>
            <a:solidFill>
              <a:srgbClr val="0054A6"/>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t>    </a:t>
              </a:r>
              <a:endParaRPr/>
            </a:p>
          </p:txBody>
        </p:sp>
        <p:pic>
          <p:nvPicPr>
            <p:cNvPr id="417" name="Google Shape;417;p26"/>
            <p:cNvPicPr preferRelativeResize="0"/>
            <p:nvPr/>
          </p:nvPicPr>
          <p:blipFill>
            <a:blip r:embed="rId3">
              <a:alphaModFix/>
            </a:blip>
            <a:stretch>
              <a:fillRect/>
            </a:stretch>
          </p:blipFill>
          <p:spPr>
            <a:xfrm>
              <a:off x="949475" y="4537900"/>
              <a:ext cx="546907" cy="538400"/>
            </a:xfrm>
            <a:prstGeom prst="rect">
              <a:avLst/>
            </a:prstGeom>
            <a:noFill/>
            <a:ln>
              <a:noFill/>
            </a:ln>
          </p:spPr>
        </p:pic>
        <p:pic>
          <p:nvPicPr>
            <p:cNvPr id="418" name="Google Shape;418;p26"/>
            <p:cNvPicPr preferRelativeResize="0"/>
            <p:nvPr/>
          </p:nvPicPr>
          <p:blipFill>
            <a:blip r:embed="rId4">
              <a:alphaModFix/>
            </a:blip>
            <a:stretch>
              <a:fillRect/>
            </a:stretch>
          </p:blipFill>
          <p:spPr>
            <a:xfrm>
              <a:off x="3886900" y="4631802"/>
              <a:ext cx="379801" cy="372888"/>
            </a:xfrm>
            <a:prstGeom prst="rect">
              <a:avLst/>
            </a:prstGeom>
            <a:noFill/>
            <a:ln>
              <a:noFill/>
            </a:ln>
          </p:spPr>
        </p:pic>
        <p:pic>
          <p:nvPicPr>
            <p:cNvPr id="419" name="Google Shape;419;p26"/>
            <p:cNvPicPr preferRelativeResize="0"/>
            <p:nvPr/>
          </p:nvPicPr>
          <p:blipFill>
            <a:blip r:embed="rId5">
              <a:alphaModFix/>
            </a:blip>
            <a:stretch>
              <a:fillRect/>
            </a:stretch>
          </p:blipFill>
          <p:spPr>
            <a:xfrm rot="-9496433">
              <a:off x="4736062" y="4577500"/>
              <a:ext cx="1056959" cy="481500"/>
            </a:xfrm>
            <a:prstGeom prst="rect">
              <a:avLst/>
            </a:prstGeom>
            <a:noFill/>
            <a:ln>
              <a:noFill/>
            </a:ln>
          </p:spPr>
        </p:pic>
        <p:pic>
          <p:nvPicPr>
            <p:cNvPr id="420" name="Google Shape;420;p26"/>
            <p:cNvPicPr preferRelativeResize="0"/>
            <p:nvPr/>
          </p:nvPicPr>
          <p:blipFill>
            <a:blip r:embed="rId6">
              <a:alphaModFix/>
            </a:blip>
            <a:stretch>
              <a:fillRect/>
            </a:stretch>
          </p:blipFill>
          <p:spPr>
            <a:xfrm>
              <a:off x="2093350" y="4618425"/>
              <a:ext cx="636625" cy="399650"/>
            </a:xfrm>
            <a:prstGeom prst="rect">
              <a:avLst/>
            </a:prstGeom>
            <a:noFill/>
            <a:ln>
              <a:noFill/>
            </a:ln>
          </p:spPr>
        </p:pic>
        <p:pic>
          <p:nvPicPr>
            <p:cNvPr id="421" name="Google Shape;421;p26"/>
            <p:cNvPicPr preferRelativeResize="0"/>
            <p:nvPr/>
          </p:nvPicPr>
          <p:blipFill>
            <a:blip r:embed="rId7">
              <a:alphaModFix/>
            </a:blip>
            <a:stretch>
              <a:fillRect/>
            </a:stretch>
          </p:blipFill>
          <p:spPr>
            <a:xfrm>
              <a:off x="2982446" y="4597113"/>
              <a:ext cx="261175" cy="281250"/>
            </a:xfrm>
            <a:prstGeom prst="rect">
              <a:avLst/>
            </a:prstGeom>
            <a:noFill/>
            <a:ln>
              <a:noFill/>
            </a:ln>
          </p:spPr>
        </p:pic>
        <p:pic>
          <p:nvPicPr>
            <p:cNvPr id="422" name="Google Shape;422;p26"/>
            <p:cNvPicPr preferRelativeResize="0"/>
            <p:nvPr/>
          </p:nvPicPr>
          <p:blipFill>
            <a:blip r:embed="rId5">
              <a:alphaModFix/>
            </a:blip>
            <a:stretch>
              <a:fillRect/>
            </a:stretch>
          </p:blipFill>
          <p:spPr>
            <a:xfrm rot="-9496433">
              <a:off x="-240576" y="4671150"/>
              <a:ext cx="1056959" cy="481500"/>
            </a:xfrm>
            <a:prstGeom prst="rect">
              <a:avLst/>
            </a:prstGeom>
            <a:noFill/>
            <a:ln>
              <a:noFill/>
            </a:ln>
          </p:spPr>
        </p:pic>
        <p:pic>
          <p:nvPicPr>
            <p:cNvPr id="423" name="Google Shape;423;p26"/>
            <p:cNvPicPr preferRelativeResize="0"/>
            <p:nvPr/>
          </p:nvPicPr>
          <p:blipFill>
            <a:blip r:embed="rId8">
              <a:alphaModFix/>
            </a:blip>
            <a:stretch>
              <a:fillRect/>
            </a:stretch>
          </p:blipFill>
          <p:spPr>
            <a:xfrm>
              <a:off x="6047175" y="4563536"/>
              <a:ext cx="326787" cy="329175"/>
            </a:xfrm>
            <a:prstGeom prst="rect">
              <a:avLst/>
            </a:prstGeom>
            <a:noFill/>
            <a:ln>
              <a:noFill/>
            </a:ln>
          </p:spPr>
        </p:pic>
        <p:pic>
          <p:nvPicPr>
            <p:cNvPr id="424" name="Google Shape;424;p26"/>
            <p:cNvPicPr preferRelativeResize="0"/>
            <p:nvPr/>
          </p:nvPicPr>
          <p:blipFill>
            <a:blip r:embed="rId9">
              <a:alphaModFix/>
            </a:blip>
            <a:stretch>
              <a:fillRect/>
            </a:stretch>
          </p:blipFill>
          <p:spPr>
            <a:xfrm rot="4866632">
              <a:off x="8023074" y="4436218"/>
              <a:ext cx="296953" cy="668138"/>
            </a:xfrm>
            <a:prstGeom prst="rect">
              <a:avLst/>
            </a:prstGeom>
            <a:noFill/>
            <a:ln>
              <a:noFill/>
            </a:ln>
          </p:spPr>
        </p:pic>
        <p:pic>
          <p:nvPicPr>
            <p:cNvPr id="425" name="Google Shape;425;p26"/>
            <p:cNvPicPr preferRelativeResize="0"/>
            <p:nvPr/>
          </p:nvPicPr>
          <p:blipFill>
            <a:blip r:embed="rId10">
              <a:alphaModFix/>
            </a:blip>
            <a:stretch>
              <a:fillRect/>
            </a:stretch>
          </p:blipFill>
          <p:spPr>
            <a:xfrm>
              <a:off x="7044550" y="4643050"/>
              <a:ext cx="379800" cy="350415"/>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27"/>
          <p:cNvSpPr/>
          <p:nvPr/>
        </p:nvSpPr>
        <p:spPr>
          <a:xfrm>
            <a:off x="-18450" y="4434050"/>
            <a:ext cx="9144000" cy="713400"/>
          </a:xfrm>
          <a:prstGeom prst="rect">
            <a:avLst/>
          </a:prstGeom>
          <a:solidFill>
            <a:srgbClr val="0054A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t>    </a:t>
            </a:r>
            <a:endParaRPr/>
          </a:p>
        </p:txBody>
      </p:sp>
      <p:pic>
        <p:nvPicPr>
          <p:cNvPr id="431" name="Google Shape;431;p27"/>
          <p:cNvPicPr preferRelativeResize="0"/>
          <p:nvPr/>
        </p:nvPicPr>
        <p:blipFill>
          <a:blip r:embed="rId3">
            <a:alphaModFix/>
          </a:blip>
          <a:stretch>
            <a:fillRect/>
          </a:stretch>
        </p:blipFill>
        <p:spPr>
          <a:xfrm>
            <a:off x="949475" y="4537900"/>
            <a:ext cx="546907" cy="538400"/>
          </a:xfrm>
          <a:prstGeom prst="rect">
            <a:avLst/>
          </a:prstGeom>
          <a:noFill/>
          <a:ln>
            <a:noFill/>
          </a:ln>
        </p:spPr>
      </p:pic>
      <p:pic>
        <p:nvPicPr>
          <p:cNvPr id="432" name="Google Shape;432;p27"/>
          <p:cNvPicPr preferRelativeResize="0"/>
          <p:nvPr/>
        </p:nvPicPr>
        <p:blipFill>
          <a:blip r:embed="rId4">
            <a:alphaModFix/>
          </a:blip>
          <a:stretch>
            <a:fillRect/>
          </a:stretch>
        </p:blipFill>
        <p:spPr>
          <a:xfrm>
            <a:off x="3886900" y="4631802"/>
            <a:ext cx="379801" cy="372888"/>
          </a:xfrm>
          <a:prstGeom prst="rect">
            <a:avLst/>
          </a:prstGeom>
          <a:noFill/>
          <a:ln>
            <a:noFill/>
          </a:ln>
        </p:spPr>
      </p:pic>
      <p:pic>
        <p:nvPicPr>
          <p:cNvPr id="433" name="Google Shape;433;p27"/>
          <p:cNvPicPr preferRelativeResize="0"/>
          <p:nvPr/>
        </p:nvPicPr>
        <p:blipFill>
          <a:blip r:embed="rId5">
            <a:alphaModFix/>
          </a:blip>
          <a:stretch>
            <a:fillRect/>
          </a:stretch>
        </p:blipFill>
        <p:spPr>
          <a:xfrm rot="-9496433">
            <a:off x="4736062" y="4577500"/>
            <a:ext cx="1056959" cy="481500"/>
          </a:xfrm>
          <a:prstGeom prst="rect">
            <a:avLst/>
          </a:prstGeom>
          <a:noFill/>
          <a:ln>
            <a:noFill/>
          </a:ln>
        </p:spPr>
      </p:pic>
      <p:pic>
        <p:nvPicPr>
          <p:cNvPr id="434" name="Google Shape;434;p27"/>
          <p:cNvPicPr preferRelativeResize="0"/>
          <p:nvPr/>
        </p:nvPicPr>
        <p:blipFill>
          <a:blip r:embed="rId6">
            <a:alphaModFix/>
          </a:blip>
          <a:stretch>
            <a:fillRect/>
          </a:stretch>
        </p:blipFill>
        <p:spPr>
          <a:xfrm>
            <a:off x="2093350" y="4618425"/>
            <a:ext cx="636625" cy="399650"/>
          </a:xfrm>
          <a:prstGeom prst="rect">
            <a:avLst/>
          </a:prstGeom>
          <a:noFill/>
          <a:ln>
            <a:noFill/>
          </a:ln>
        </p:spPr>
      </p:pic>
      <p:pic>
        <p:nvPicPr>
          <p:cNvPr id="435" name="Google Shape;435;p27"/>
          <p:cNvPicPr preferRelativeResize="0"/>
          <p:nvPr/>
        </p:nvPicPr>
        <p:blipFill>
          <a:blip r:embed="rId7">
            <a:alphaModFix/>
          </a:blip>
          <a:stretch>
            <a:fillRect/>
          </a:stretch>
        </p:blipFill>
        <p:spPr>
          <a:xfrm>
            <a:off x="2982446" y="4597113"/>
            <a:ext cx="261175" cy="281250"/>
          </a:xfrm>
          <a:prstGeom prst="rect">
            <a:avLst/>
          </a:prstGeom>
          <a:noFill/>
          <a:ln>
            <a:noFill/>
          </a:ln>
        </p:spPr>
      </p:pic>
      <p:pic>
        <p:nvPicPr>
          <p:cNvPr id="436" name="Google Shape;436;p27"/>
          <p:cNvPicPr preferRelativeResize="0"/>
          <p:nvPr/>
        </p:nvPicPr>
        <p:blipFill>
          <a:blip r:embed="rId5">
            <a:alphaModFix/>
          </a:blip>
          <a:stretch>
            <a:fillRect/>
          </a:stretch>
        </p:blipFill>
        <p:spPr>
          <a:xfrm rot="-9496433">
            <a:off x="-240576" y="4671150"/>
            <a:ext cx="1056959" cy="481500"/>
          </a:xfrm>
          <a:prstGeom prst="rect">
            <a:avLst/>
          </a:prstGeom>
          <a:noFill/>
          <a:ln>
            <a:noFill/>
          </a:ln>
        </p:spPr>
      </p:pic>
      <p:pic>
        <p:nvPicPr>
          <p:cNvPr id="437" name="Google Shape;437;p27"/>
          <p:cNvPicPr preferRelativeResize="0"/>
          <p:nvPr/>
        </p:nvPicPr>
        <p:blipFill>
          <a:blip r:embed="rId8">
            <a:alphaModFix/>
          </a:blip>
          <a:stretch>
            <a:fillRect/>
          </a:stretch>
        </p:blipFill>
        <p:spPr>
          <a:xfrm>
            <a:off x="6047175" y="4563536"/>
            <a:ext cx="326787" cy="329175"/>
          </a:xfrm>
          <a:prstGeom prst="rect">
            <a:avLst/>
          </a:prstGeom>
          <a:noFill/>
          <a:ln>
            <a:noFill/>
          </a:ln>
        </p:spPr>
      </p:pic>
      <p:sp>
        <p:nvSpPr>
          <p:cNvPr id="438" name="Google Shape;438;p27"/>
          <p:cNvSpPr/>
          <p:nvPr/>
        </p:nvSpPr>
        <p:spPr>
          <a:xfrm>
            <a:off x="569675" y="0"/>
            <a:ext cx="379800" cy="481500"/>
          </a:xfrm>
          <a:prstGeom prst="rect">
            <a:avLst/>
          </a:prstGeom>
          <a:solidFill>
            <a:schemeClr val="accent4"/>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39" name="Google Shape;439;p27"/>
          <p:cNvPicPr preferRelativeResize="0"/>
          <p:nvPr/>
        </p:nvPicPr>
        <p:blipFill>
          <a:blip r:embed="rId9">
            <a:alphaModFix/>
          </a:blip>
          <a:stretch>
            <a:fillRect/>
          </a:stretch>
        </p:blipFill>
        <p:spPr>
          <a:xfrm rot="4866632">
            <a:off x="8023074" y="4436218"/>
            <a:ext cx="296953" cy="668138"/>
          </a:xfrm>
          <a:prstGeom prst="rect">
            <a:avLst/>
          </a:prstGeom>
          <a:noFill/>
          <a:ln>
            <a:noFill/>
          </a:ln>
        </p:spPr>
      </p:pic>
      <p:pic>
        <p:nvPicPr>
          <p:cNvPr id="440" name="Google Shape;440;p27"/>
          <p:cNvPicPr preferRelativeResize="0"/>
          <p:nvPr/>
        </p:nvPicPr>
        <p:blipFill>
          <a:blip r:embed="rId10">
            <a:alphaModFix/>
          </a:blip>
          <a:stretch>
            <a:fillRect/>
          </a:stretch>
        </p:blipFill>
        <p:spPr>
          <a:xfrm>
            <a:off x="7044550" y="4643050"/>
            <a:ext cx="379800" cy="350415"/>
          </a:xfrm>
          <a:prstGeom prst="rect">
            <a:avLst/>
          </a:prstGeom>
          <a:noFill/>
          <a:ln>
            <a:noFill/>
          </a:ln>
        </p:spPr>
      </p:pic>
      <p:pic>
        <p:nvPicPr>
          <p:cNvPr id="441" name="Google Shape;441;p27"/>
          <p:cNvPicPr preferRelativeResize="0"/>
          <p:nvPr/>
        </p:nvPicPr>
        <p:blipFill>
          <a:blip r:embed="rId11">
            <a:alphaModFix/>
          </a:blip>
          <a:stretch>
            <a:fillRect/>
          </a:stretch>
        </p:blipFill>
        <p:spPr>
          <a:xfrm>
            <a:off x="569675" y="643186"/>
            <a:ext cx="4183120" cy="3594100"/>
          </a:xfrm>
          <a:prstGeom prst="rect">
            <a:avLst/>
          </a:prstGeom>
          <a:noFill/>
          <a:ln>
            <a:noFill/>
          </a:ln>
        </p:spPr>
      </p:pic>
      <p:pic>
        <p:nvPicPr>
          <p:cNvPr id="442" name="Google Shape;442;p27"/>
          <p:cNvPicPr preferRelativeResize="0"/>
          <p:nvPr/>
        </p:nvPicPr>
        <p:blipFill>
          <a:blip r:embed="rId12">
            <a:alphaModFix/>
          </a:blip>
          <a:stretch>
            <a:fillRect/>
          </a:stretch>
        </p:blipFill>
        <p:spPr>
          <a:xfrm>
            <a:off x="5084125" y="643175"/>
            <a:ext cx="2406002" cy="3594102"/>
          </a:xfrm>
          <a:prstGeom prst="rect">
            <a:avLst/>
          </a:prstGeom>
          <a:noFill/>
          <a:ln>
            <a:noFill/>
          </a:ln>
        </p:spPr>
      </p:pic>
      <p:grpSp>
        <p:nvGrpSpPr>
          <p:cNvPr id="443" name="Google Shape;443;p27"/>
          <p:cNvGrpSpPr/>
          <p:nvPr/>
        </p:nvGrpSpPr>
        <p:grpSpPr>
          <a:xfrm>
            <a:off x="-292153" y="4398975"/>
            <a:ext cx="9436003" cy="932201"/>
            <a:chOff x="-292153" y="4398975"/>
            <a:chExt cx="9436003" cy="932201"/>
          </a:xfrm>
        </p:grpSpPr>
        <p:sp>
          <p:nvSpPr>
            <p:cNvPr id="444" name="Google Shape;444;p27"/>
            <p:cNvSpPr/>
            <p:nvPr/>
          </p:nvSpPr>
          <p:spPr>
            <a:xfrm>
              <a:off x="-18450" y="4434050"/>
              <a:ext cx="9162300" cy="713400"/>
            </a:xfrm>
            <a:prstGeom prst="rect">
              <a:avLst/>
            </a:prstGeom>
            <a:solidFill>
              <a:srgbClr val="0054A6"/>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t>    </a:t>
              </a:r>
              <a:endParaRPr/>
            </a:p>
          </p:txBody>
        </p:sp>
        <p:pic>
          <p:nvPicPr>
            <p:cNvPr id="445" name="Google Shape;445;p27"/>
            <p:cNvPicPr preferRelativeResize="0"/>
            <p:nvPr/>
          </p:nvPicPr>
          <p:blipFill>
            <a:blip r:embed="rId3">
              <a:alphaModFix/>
            </a:blip>
            <a:stretch>
              <a:fillRect/>
            </a:stretch>
          </p:blipFill>
          <p:spPr>
            <a:xfrm>
              <a:off x="949475" y="4537900"/>
              <a:ext cx="546907" cy="538400"/>
            </a:xfrm>
            <a:prstGeom prst="rect">
              <a:avLst/>
            </a:prstGeom>
            <a:noFill/>
            <a:ln>
              <a:noFill/>
            </a:ln>
          </p:spPr>
        </p:pic>
        <p:pic>
          <p:nvPicPr>
            <p:cNvPr id="446" name="Google Shape;446;p27"/>
            <p:cNvPicPr preferRelativeResize="0"/>
            <p:nvPr/>
          </p:nvPicPr>
          <p:blipFill>
            <a:blip r:embed="rId4">
              <a:alphaModFix/>
            </a:blip>
            <a:stretch>
              <a:fillRect/>
            </a:stretch>
          </p:blipFill>
          <p:spPr>
            <a:xfrm>
              <a:off x="3886900" y="4631802"/>
              <a:ext cx="379801" cy="372888"/>
            </a:xfrm>
            <a:prstGeom prst="rect">
              <a:avLst/>
            </a:prstGeom>
            <a:noFill/>
            <a:ln>
              <a:noFill/>
            </a:ln>
          </p:spPr>
        </p:pic>
        <p:pic>
          <p:nvPicPr>
            <p:cNvPr id="447" name="Google Shape;447;p27"/>
            <p:cNvPicPr preferRelativeResize="0"/>
            <p:nvPr/>
          </p:nvPicPr>
          <p:blipFill>
            <a:blip r:embed="rId5">
              <a:alphaModFix/>
            </a:blip>
            <a:stretch>
              <a:fillRect/>
            </a:stretch>
          </p:blipFill>
          <p:spPr>
            <a:xfrm rot="-9496433">
              <a:off x="4736062" y="4577500"/>
              <a:ext cx="1056959" cy="481500"/>
            </a:xfrm>
            <a:prstGeom prst="rect">
              <a:avLst/>
            </a:prstGeom>
            <a:noFill/>
            <a:ln>
              <a:noFill/>
            </a:ln>
          </p:spPr>
        </p:pic>
        <p:pic>
          <p:nvPicPr>
            <p:cNvPr id="448" name="Google Shape;448;p27"/>
            <p:cNvPicPr preferRelativeResize="0"/>
            <p:nvPr/>
          </p:nvPicPr>
          <p:blipFill>
            <a:blip r:embed="rId6">
              <a:alphaModFix/>
            </a:blip>
            <a:stretch>
              <a:fillRect/>
            </a:stretch>
          </p:blipFill>
          <p:spPr>
            <a:xfrm>
              <a:off x="2093350" y="4618425"/>
              <a:ext cx="636625" cy="399650"/>
            </a:xfrm>
            <a:prstGeom prst="rect">
              <a:avLst/>
            </a:prstGeom>
            <a:noFill/>
            <a:ln>
              <a:noFill/>
            </a:ln>
          </p:spPr>
        </p:pic>
        <p:pic>
          <p:nvPicPr>
            <p:cNvPr id="449" name="Google Shape;449;p27"/>
            <p:cNvPicPr preferRelativeResize="0"/>
            <p:nvPr/>
          </p:nvPicPr>
          <p:blipFill>
            <a:blip r:embed="rId7">
              <a:alphaModFix/>
            </a:blip>
            <a:stretch>
              <a:fillRect/>
            </a:stretch>
          </p:blipFill>
          <p:spPr>
            <a:xfrm>
              <a:off x="2982446" y="4597113"/>
              <a:ext cx="261175" cy="281250"/>
            </a:xfrm>
            <a:prstGeom prst="rect">
              <a:avLst/>
            </a:prstGeom>
            <a:noFill/>
            <a:ln>
              <a:noFill/>
            </a:ln>
          </p:spPr>
        </p:pic>
        <p:pic>
          <p:nvPicPr>
            <p:cNvPr id="450" name="Google Shape;450;p27"/>
            <p:cNvPicPr preferRelativeResize="0"/>
            <p:nvPr/>
          </p:nvPicPr>
          <p:blipFill>
            <a:blip r:embed="rId5">
              <a:alphaModFix/>
            </a:blip>
            <a:stretch>
              <a:fillRect/>
            </a:stretch>
          </p:blipFill>
          <p:spPr>
            <a:xfrm rot="-9496433">
              <a:off x="-240576" y="4671150"/>
              <a:ext cx="1056959" cy="481500"/>
            </a:xfrm>
            <a:prstGeom prst="rect">
              <a:avLst/>
            </a:prstGeom>
            <a:noFill/>
            <a:ln>
              <a:noFill/>
            </a:ln>
          </p:spPr>
        </p:pic>
        <p:pic>
          <p:nvPicPr>
            <p:cNvPr id="451" name="Google Shape;451;p27"/>
            <p:cNvPicPr preferRelativeResize="0"/>
            <p:nvPr/>
          </p:nvPicPr>
          <p:blipFill>
            <a:blip r:embed="rId8">
              <a:alphaModFix/>
            </a:blip>
            <a:stretch>
              <a:fillRect/>
            </a:stretch>
          </p:blipFill>
          <p:spPr>
            <a:xfrm>
              <a:off x="6047175" y="4563536"/>
              <a:ext cx="326787" cy="329175"/>
            </a:xfrm>
            <a:prstGeom prst="rect">
              <a:avLst/>
            </a:prstGeom>
            <a:noFill/>
            <a:ln>
              <a:noFill/>
            </a:ln>
          </p:spPr>
        </p:pic>
        <p:pic>
          <p:nvPicPr>
            <p:cNvPr id="452" name="Google Shape;452;p27"/>
            <p:cNvPicPr preferRelativeResize="0"/>
            <p:nvPr/>
          </p:nvPicPr>
          <p:blipFill>
            <a:blip r:embed="rId9">
              <a:alphaModFix/>
            </a:blip>
            <a:stretch>
              <a:fillRect/>
            </a:stretch>
          </p:blipFill>
          <p:spPr>
            <a:xfrm rot="4866632">
              <a:off x="8023074" y="4436218"/>
              <a:ext cx="296953" cy="668138"/>
            </a:xfrm>
            <a:prstGeom prst="rect">
              <a:avLst/>
            </a:prstGeom>
            <a:noFill/>
            <a:ln>
              <a:noFill/>
            </a:ln>
          </p:spPr>
        </p:pic>
        <p:pic>
          <p:nvPicPr>
            <p:cNvPr id="453" name="Google Shape;453;p27"/>
            <p:cNvPicPr preferRelativeResize="0"/>
            <p:nvPr/>
          </p:nvPicPr>
          <p:blipFill>
            <a:blip r:embed="rId10">
              <a:alphaModFix/>
            </a:blip>
            <a:stretch>
              <a:fillRect/>
            </a:stretch>
          </p:blipFill>
          <p:spPr>
            <a:xfrm>
              <a:off x="7044550" y="4643050"/>
              <a:ext cx="379800" cy="350415"/>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28"/>
          <p:cNvSpPr/>
          <p:nvPr/>
        </p:nvSpPr>
        <p:spPr>
          <a:xfrm>
            <a:off x="-18450" y="4434050"/>
            <a:ext cx="9144000" cy="713400"/>
          </a:xfrm>
          <a:prstGeom prst="rect">
            <a:avLst/>
          </a:prstGeom>
          <a:solidFill>
            <a:srgbClr val="0054A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t>    </a:t>
            </a:r>
            <a:endParaRPr/>
          </a:p>
        </p:txBody>
      </p:sp>
      <p:pic>
        <p:nvPicPr>
          <p:cNvPr id="459" name="Google Shape;459;p28"/>
          <p:cNvPicPr preferRelativeResize="0"/>
          <p:nvPr/>
        </p:nvPicPr>
        <p:blipFill>
          <a:blip r:embed="rId3">
            <a:alphaModFix/>
          </a:blip>
          <a:stretch>
            <a:fillRect/>
          </a:stretch>
        </p:blipFill>
        <p:spPr>
          <a:xfrm>
            <a:off x="949475" y="4537900"/>
            <a:ext cx="546907" cy="538400"/>
          </a:xfrm>
          <a:prstGeom prst="rect">
            <a:avLst/>
          </a:prstGeom>
          <a:noFill/>
          <a:ln>
            <a:noFill/>
          </a:ln>
        </p:spPr>
      </p:pic>
      <p:pic>
        <p:nvPicPr>
          <p:cNvPr id="460" name="Google Shape;460;p28"/>
          <p:cNvPicPr preferRelativeResize="0"/>
          <p:nvPr/>
        </p:nvPicPr>
        <p:blipFill>
          <a:blip r:embed="rId4">
            <a:alphaModFix/>
          </a:blip>
          <a:stretch>
            <a:fillRect/>
          </a:stretch>
        </p:blipFill>
        <p:spPr>
          <a:xfrm>
            <a:off x="3886900" y="4631802"/>
            <a:ext cx="379801" cy="372888"/>
          </a:xfrm>
          <a:prstGeom prst="rect">
            <a:avLst/>
          </a:prstGeom>
          <a:noFill/>
          <a:ln>
            <a:noFill/>
          </a:ln>
        </p:spPr>
      </p:pic>
      <p:pic>
        <p:nvPicPr>
          <p:cNvPr id="461" name="Google Shape;461;p28"/>
          <p:cNvPicPr preferRelativeResize="0"/>
          <p:nvPr/>
        </p:nvPicPr>
        <p:blipFill>
          <a:blip r:embed="rId5">
            <a:alphaModFix/>
          </a:blip>
          <a:stretch>
            <a:fillRect/>
          </a:stretch>
        </p:blipFill>
        <p:spPr>
          <a:xfrm rot="-9496433">
            <a:off x="4736062" y="4577500"/>
            <a:ext cx="1056959" cy="481500"/>
          </a:xfrm>
          <a:prstGeom prst="rect">
            <a:avLst/>
          </a:prstGeom>
          <a:noFill/>
          <a:ln>
            <a:noFill/>
          </a:ln>
        </p:spPr>
      </p:pic>
      <p:pic>
        <p:nvPicPr>
          <p:cNvPr id="462" name="Google Shape;462;p28"/>
          <p:cNvPicPr preferRelativeResize="0"/>
          <p:nvPr/>
        </p:nvPicPr>
        <p:blipFill>
          <a:blip r:embed="rId6">
            <a:alphaModFix/>
          </a:blip>
          <a:stretch>
            <a:fillRect/>
          </a:stretch>
        </p:blipFill>
        <p:spPr>
          <a:xfrm>
            <a:off x="2093350" y="4618425"/>
            <a:ext cx="636625" cy="399650"/>
          </a:xfrm>
          <a:prstGeom prst="rect">
            <a:avLst/>
          </a:prstGeom>
          <a:noFill/>
          <a:ln>
            <a:noFill/>
          </a:ln>
        </p:spPr>
      </p:pic>
      <p:pic>
        <p:nvPicPr>
          <p:cNvPr id="463" name="Google Shape;463;p28"/>
          <p:cNvPicPr preferRelativeResize="0"/>
          <p:nvPr/>
        </p:nvPicPr>
        <p:blipFill>
          <a:blip r:embed="rId7">
            <a:alphaModFix/>
          </a:blip>
          <a:stretch>
            <a:fillRect/>
          </a:stretch>
        </p:blipFill>
        <p:spPr>
          <a:xfrm>
            <a:off x="2982446" y="4597113"/>
            <a:ext cx="261175" cy="281250"/>
          </a:xfrm>
          <a:prstGeom prst="rect">
            <a:avLst/>
          </a:prstGeom>
          <a:noFill/>
          <a:ln>
            <a:noFill/>
          </a:ln>
        </p:spPr>
      </p:pic>
      <p:pic>
        <p:nvPicPr>
          <p:cNvPr id="464" name="Google Shape;464;p28"/>
          <p:cNvPicPr preferRelativeResize="0"/>
          <p:nvPr/>
        </p:nvPicPr>
        <p:blipFill>
          <a:blip r:embed="rId5">
            <a:alphaModFix/>
          </a:blip>
          <a:stretch>
            <a:fillRect/>
          </a:stretch>
        </p:blipFill>
        <p:spPr>
          <a:xfrm rot="-9496433">
            <a:off x="-240576" y="4671150"/>
            <a:ext cx="1056959" cy="481500"/>
          </a:xfrm>
          <a:prstGeom prst="rect">
            <a:avLst/>
          </a:prstGeom>
          <a:noFill/>
          <a:ln>
            <a:noFill/>
          </a:ln>
        </p:spPr>
      </p:pic>
      <p:pic>
        <p:nvPicPr>
          <p:cNvPr id="465" name="Google Shape;465;p28"/>
          <p:cNvPicPr preferRelativeResize="0"/>
          <p:nvPr/>
        </p:nvPicPr>
        <p:blipFill>
          <a:blip r:embed="rId8">
            <a:alphaModFix/>
          </a:blip>
          <a:stretch>
            <a:fillRect/>
          </a:stretch>
        </p:blipFill>
        <p:spPr>
          <a:xfrm>
            <a:off x="6047175" y="4563536"/>
            <a:ext cx="326787" cy="329175"/>
          </a:xfrm>
          <a:prstGeom prst="rect">
            <a:avLst/>
          </a:prstGeom>
          <a:noFill/>
          <a:ln>
            <a:noFill/>
          </a:ln>
        </p:spPr>
      </p:pic>
      <p:sp>
        <p:nvSpPr>
          <p:cNvPr id="466" name="Google Shape;466;p28"/>
          <p:cNvSpPr/>
          <p:nvPr/>
        </p:nvSpPr>
        <p:spPr>
          <a:xfrm>
            <a:off x="569675" y="0"/>
            <a:ext cx="379800" cy="481500"/>
          </a:xfrm>
          <a:prstGeom prst="rect">
            <a:avLst/>
          </a:prstGeom>
          <a:solidFill>
            <a:schemeClr val="accent4"/>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67" name="Google Shape;467;p28"/>
          <p:cNvPicPr preferRelativeResize="0"/>
          <p:nvPr/>
        </p:nvPicPr>
        <p:blipFill>
          <a:blip r:embed="rId9">
            <a:alphaModFix/>
          </a:blip>
          <a:stretch>
            <a:fillRect/>
          </a:stretch>
        </p:blipFill>
        <p:spPr>
          <a:xfrm rot="4866632">
            <a:off x="8023074" y="4436218"/>
            <a:ext cx="296953" cy="668138"/>
          </a:xfrm>
          <a:prstGeom prst="rect">
            <a:avLst/>
          </a:prstGeom>
          <a:noFill/>
          <a:ln>
            <a:noFill/>
          </a:ln>
        </p:spPr>
      </p:pic>
      <p:pic>
        <p:nvPicPr>
          <p:cNvPr id="468" name="Google Shape;468;p28"/>
          <p:cNvPicPr preferRelativeResize="0"/>
          <p:nvPr/>
        </p:nvPicPr>
        <p:blipFill>
          <a:blip r:embed="rId10">
            <a:alphaModFix/>
          </a:blip>
          <a:stretch>
            <a:fillRect/>
          </a:stretch>
        </p:blipFill>
        <p:spPr>
          <a:xfrm>
            <a:off x="7044550" y="4643050"/>
            <a:ext cx="379800" cy="350415"/>
          </a:xfrm>
          <a:prstGeom prst="rect">
            <a:avLst/>
          </a:prstGeom>
          <a:noFill/>
          <a:ln>
            <a:noFill/>
          </a:ln>
        </p:spPr>
      </p:pic>
      <p:sp>
        <p:nvSpPr>
          <p:cNvPr id="469" name="Google Shape;469;p28"/>
          <p:cNvSpPr txBox="1"/>
          <p:nvPr/>
        </p:nvSpPr>
        <p:spPr>
          <a:xfrm>
            <a:off x="465325" y="741775"/>
            <a:ext cx="4792800" cy="118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sz="2600">
                <a:solidFill>
                  <a:srgbClr val="0054A6"/>
                </a:solidFill>
                <a:latin typeface="Montserrat Black"/>
                <a:ea typeface="Montserrat Black"/>
                <a:cs typeface="Montserrat Black"/>
                <a:sym typeface="Montserrat Black"/>
              </a:rPr>
              <a:t>Our proposal</a:t>
            </a:r>
            <a:endParaRPr sz="2600">
              <a:solidFill>
                <a:srgbClr val="0054A6"/>
              </a:solidFill>
              <a:latin typeface="Montserrat Black"/>
              <a:ea typeface="Montserrat Black"/>
              <a:cs typeface="Montserrat Black"/>
              <a:sym typeface="Montserrat Black"/>
            </a:endParaRPr>
          </a:p>
        </p:txBody>
      </p:sp>
      <p:sp>
        <p:nvSpPr>
          <p:cNvPr id="470" name="Google Shape;470;p28"/>
          <p:cNvSpPr txBox="1"/>
          <p:nvPr/>
        </p:nvSpPr>
        <p:spPr>
          <a:xfrm>
            <a:off x="526800" y="1453975"/>
            <a:ext cx="5038800" cy="538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 sz="1800" b="1">
                <a:solidFill>
                  <a:schemeClr val="accent4"/>
                </a:solidFill>
                <a:latin typeface="Montserrat"/>
                <a:ea typeface="Montserrat"/>
                <a:cs typeface="Montserrat"/>
                <a:sym typeface="Montserrat"/>
              </a:rPr>
              <a:t>2.</a:t>
            </a:r>
            <a:r>
              <a:rPr lang="es" sz="1800" b="1">
                <a:solidFill>
                  <a:srgbClr val="0054A6"/>
                </a:solidFill>
                <a:latin typeface="Montserrat"/>
                <a:ea typeface="Montserrat"/>
                <a:cs typeface="Montserrat"/>
                <a:sym typeface="Montserrat"/>
              </a:rPr>
              <a:t> </a:t>
            </a:r>
            <a:r>
              <a:rPr lang="es" sz="1100" b="1">
                <a:solidFill>
                  <a:srgbClr val="0054A6"/>
                </a:solidFill>
                <a:latin typeface="Montserrat"/>
                <a:ea typeface="Montserrat"/>
                <a:cs typeface="Montserrat"/>
                <a:sym typeface="Montserrat"/>
              </a:rPr>
              <a:t>The building renovation and equipment for the creation of a new makerspace device</a:t>
            </a:r>
            <a:endParaRPr sz="1100" b="1">
              <a:solidFill>
                <a:srgbClr val="0054A6"/>
              </a:solidFill>
              <a:latin typeface="Montserrat"/>
              <a:ea typeface="Montserrat"/>
              <a:cs typeface="Montserrat"/>
              <a:sym typeface="Montserrat"/>
            </a:endParaRPr>
          </a:p>
          <a:p>
            <a:pPr marL="0" lvl="0" indent="0" algn="l" rtl="0">
              <a:lnSpc>
                <a:spcPct val="115000"/>
              </a:lnSpc>
              <a:spcBef>
                <a:spcPts val="0"/>
              </a:spcBef>
              <a:spcAft>
                <a:spcPts val="0"/>
              </a:spcAft>
              <a:buNone/>
            </a:pPr>
            <a:endParaRPr sz="1100" b="1">
              <a:solidFill>
                <a:srgbClr val="0054A6"/>
              </a:solidFill>
              <a:latin typeface="Montserrat"/>
              <a:ea typeface="Montserrat"/>
              <a:cs typeface="Montserrat"/>
              <a:sym typeface="Montserrat"/>
            </a:endParaRPr>
          </a:p>
          <a:p>
            <a:pPr marL="0" lvl="0" indent="0" algn="l" rtl="0">
              <a:lnSpc>
                <a:spcPct val="115000"/>
              </a:lnSpc>
              <a:spcBef>
                <a:spcPts val="0"/>
              </a:spcBef>
              <a:spcAft>
                <a:spcPts val="0"/>
              </a:spcAft>
              <a:buNone/>
            </a:pPr>
            <a:endParaRPr sz="110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endParaRPr sz="1100" b="1">
              <a:solidFill>
                <a:srgbClr val="0054A6"/>
              </a:solidFill>
              <a:latin typeface="Montserrat"/>
              <a:ea typeface="Montserrat"/>
              <a:cs typeface="Montserrat"/>
              <a:sym typeface="Montserrat"/>
            </a:endParaRPr>
          </a:p>
          <a:p>
            <a:pPr marL="0" lvl="0" indent="0" algn="just" rtl="0">
              <a:lnSpc>
                <a:spcPct val="115000"/>
              </a:lnSpc>
              <a:spcBef>
                <a:spcPts val="0"/>
              </a:spcBef>
              <a:spcAft>
                <a:spcPts val="0"/>
              </a:spcAft>
              <a:buNone/>
            </a:pPr>
            <a:endParaRPr sz="110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endParaRPr sz="1700" b="1">
              <a:solidFill>
                <a:srgbClr val="0054A6"/>
              </a:solidFill>
              <a:latin typeface="Montserrat"/>
              <a:ea typeface="Montserrat"/>
              <a:cs typeface="Montserrat"/>
              <a:sym typeface="Montserrat"/>
            </a:endParaRPr>
          </a:p>
        </p:txBody>
      </p:sp>
      <p:sp>
        <p:nvSpPr>
          <p:cNvPr id="471" name="Google Shape;471;p28"/>
          <p:cNvSpPr txBox="1"/>
          <p:nvPr/>
        </p:nvSpPr>
        <p:spPr>
          <a:xfrm>
            <a:off x="526800" y="2190650"/>
            <a:ext cx="4861500" cy="20604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es" sz="1200" b="1">
                <a:solidFill>
                  <a:schemeClr val="accent4"/>
                </a:solidFill>
                <a:latin typeface="Montserrat"/>
                <a:ea typeface="Montserrat"/>
                <a:cs typeface="Montserrat"/>
                <a:sym typeface="Montserrat"/>
              </a:rPr>
              <a:t>What is a Makerspace? </a:t>
            </a:r>
            <a:endParaRPr sz="1200" b="1">
              <a:solidFill>
                <a:schemeClr val="accent4"/>
              </a:solidFill>
              <a:latin typeface="Montserrat"/>
              <a:ea typeface="Montserrat"/>
              <a:cs typeface="Montserrat"/>
              <a:sym typeface="Montserrat"/>
            </a:endParaRPr>
          </a:p>
          <a:p>
            <a:pPr marL="0" lvl="0" indent="0" algn="just" rtl="0">
              <a:lnSpc>
                <a:spcPct val="115000"/>
              </a:lnSpc>
              <a:spcBef>
                <a:spcPts val="1200"/>
              </a:spcBef>
              <a:spcAft>
                <a:spcPts val="0"/>
              </a:spcAft>
              <a:buClr>
                <a:schemeClr val="dk1"/>
              </a:buClr>
              <a:buSzPts val="1100"/>
              <a:buFont typeface="Arial"/>
              <a:buNone/>
            </a:pPr>
            <a:r>
              <a:rPr lang="es" sz="1100">
                <a:solidFill>
                  <a:schemeClr val="dk1"/>
                </a:solidFill>
                <a:latin typeface="Montserrat"/>
                <a:ea typeface="Montserrat"/>
                <a:cs typeface="Montserrat"/>
                <a:sym typeface="Montserrat"/>
              </a:rPr>
              <a:t>It is the place where students have the freedom to design, create and modify their own product. These productions may be physical (cardboard, plastic, paper, etc.), digital (audio, video, image) or combined.</a:t>
            </a:r>
            <a:endParaRPr sz="1100">
              <a:solidFill>
                <a:schemeClr val="dk1"/>
              </a:solidFill>
              <a:latin typeface="Montserrat"/>
              <a:ea typeface="Montserrat"/>
              <a:cs typeface="Montserrat"/>
              <a:sym typeface="Montserrat"/>
            </a:endParaRPr>
          </a:p>
          <a:p>
            <a:pPr marL="0" lvl="0" indent="0" algn="just" rtl="0">
              <a:lnSpc>
                <a:spcPct val="115000"/>
              </a:lnSpc>
              <a:spcBef>
                <a:spcPts val="1200"/>
              </a:spcBef>
              <a:spcAft>
                <a:spcPts val="0"/>
              </a:spcAft>
              <a:buClr>
                <a:schemeClr val="dk1"/>
              </a:buClr>
              <a:buSzPts val="1100"/>
              <a:buFont typeface="Arial"/>
              <a:buNone/>
            </a:pPr>
            <a:r>
              <a:rPr lang="es" sz="1100">
                <a:solidFill>
                  <a:schemeClr val="dk1"/>
                </a:solidFill>
                <a:latin typeface="Montserrat"/>
                <a:ea typeface="Montserrat"/>
                <a:cs typeface="Montserrat"/>
                <a:sym typeface="Montserrat"/>
              </a:rPr>
              <a:t>It is a flexible space with a variety of resources that favours different types of educational actions:</a:t>
            </a:r>
            <a:endParaRPr sz="1100">
              <a:solidFill>
                <a:schemeClr val="dk1"/>
              </a:solidFill>
              <a:latin typeface="Montserrat"/>
              <a:ea typeface="Montserrat"/>
              <a:cs typeface="Montserrat"/>
              <a:sym typeface="Montserrat"/>
            </a:endParaRPr>
          </a:p>
          <a:p>
            <a:pPr marL="0" lvl="0" indent="0" algn="just" rtl="0">
              <a:lnSpc>
                <a:spcPct val="115000"/>
              </a:lnSpc>
              <a:spcBef>
                <a:spcPts val="1200"/>
              </a:spcBef>
              <a:spcAft>
                <a:spcPts val="0"/>
              </a:spcAft>
              <a:buClr>
                <a:schemeClr val="dk1"/>
              </a:buClr>
              <a:buSzPts val="1100"/>
              <a:buFont typeface="Arial"/>
              <a:buNone/>
            </a:pPr>
            <a:endParaRPr sz="1100">
              <a:solidFill>
                <a:schemeClr val="dk1"/>
              </a:solidFill>
              <a:latin typeface="Montserrat"/>
              <a:ea typeface="Montserrat"/>
              <a:cs typeface="Montserrat"/>
              <a:sym typeface="Montserrat"/>
            </a:endParaRPr>
          </a:p>
        </p:txBody>
      </p:sp>
      <p:pic>
        <p:nvPicPr>
          <p:cNvPr id="472" name="Google Shape;472;p28"/>
          <p:cNvPicPr preferRelativeResize="0"/>
          <p:nvPr/>
        </p:nvPicPr>
        <p:blipFill>
          <a:blip r:embed="rId11">
            <a:alphaModFix/>
          </a:blip>
          <a:stretch>
            <a:fillRect/>
          </a:stretch>
        </p:blipFill>
        <p:spPr>
          <a:xfrm>
            <a:off x="5581625" y="1612725"/>
            <a:ext cx="3305652" cy="2481308"/>
          </a:xfrm>
          <a:prstGeom prst="rect">
            <a:avLst/>
          </a:prstGeom>
          <a:noFill/>
          <a:ln>
            <a:noFill/>
          </a:ln>
        </p:spPr>
      </p:pic>
      <p:grpSp>
        <p:nvGrpSpPr>
          <p:cNvPr id="473" name="Google Shape;473;p28"/>
          <p:cNvGrpSpPr/>
          <p:nvPr/>
        </p:nvGrpSpPr>
        <p:grpSpPr>
          <a:xfrm>
            <a:off x="-292153" y="4398975"/>
            <a:ext cx="9436003" cy="932201"/>
            <a:chOff x="-292153" y="4398975"/>
            <a:chExt cx="9436003" cy="932201"/>
          </a:xfrm>
        </p:grpSpPr>
        <p:sp>
          <p:nvSpPr>
            <p:cNvPr id="474" name="Google Shape;474;p28"/>
            <p:cNvSpPr/>
            <p:nvPr/>
          </p:nvSpPr>
          <p:spPr>
            <a:xfrm>
              <a:off x="-18450" y="4434050"/>
              <a:ext cx="9162300" cy="713400"/>
            </a:xfrm>
            <a:prstGeom prst="rect">
              <a:avLst/>
            </a:prstGeom>
            <a:solidFill>
              <a:srgbClr val="0054A6"/>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t>    </a:t>
              </a:r>
              <a:endParaRPr/>
            </a:p>
          </p:txBody>
        </p:sp>
        <p:pic>
          <p:nvPicPr>
            <p:cNvPr id="475" name="Google Shape;475;p28"/>
            <p:cNvPicPr preferRelativeResize="0"/>
            <p:nvPr/>
          </p:nvPicPr>
          <p:blipFill>
            <a:blip r:embed="rId3">
              <a:alphaModFix/>
            </a:blip>
            <a:stretch>
              <a:fillRect/>
            </a:stretch>
          </p:blipFill>
          <p:spPr>
            <a:xfrm>
              <a:off x="949475" y="4537900"/>
              <a:ext cx="546907" cy="538400"/>
            </a:xfrm>
            <a:prstGeom prst="rect">
              <a:avLst/>
            </a:prstGeom>
            <a:noFill/>
            <a:ln>
              <a:noFill/>
            </a:ln>
          </p:spPr>
        </p:pic>
        <p:pic>
          <p:nvPicPr>
            <p:cNvPr id="476" name="Google Shape;476;p28"/>
            <p:cNvPicPr preferRelativeResize="0"/>
            <p:nvPr/>
          </p:nvPicPr>
          <p:blipFill>
            <a:blip r:embed="rId4">
              <a:alphaModFix/>
            </a:blip>
            <a:stretch>
              <a:fillRect/>
            </a:stretch>
          </p:blipFill>
          <p:spPr>
            <a:xfrm>
              <a:off x="3886900" y="4631802"/>
              <a:ext cx="379801" cy="372888"/>
            </a:xfrm>
            <a:prstGeom prst="rect">
              <a:avLst/>
            </a:prstGeom>
            <a:noFill/>
            <a:ln>
              <a:noFill/>
            </a:ln>
          </p:spPr>
        </p:pic>
        <p:pic>
          <p:nvPicPr>
            <p:cNvPr id="477" name="Google Shape;477;p28"/>
            <p:cNvPicPr preferRelativeResize="0"/>
            <p:nvPr/>
          </p:nvPicPr>
          <p:blipFill>
            <a:blip r:embed="rId5">
              <a:alphaModFix/>
            </a:blip>
            <a:stretch>
              <a:fillRect/>
            </a:stretch>
          </p:blipFill>
          <p:spPr>
            <a:xfrm rot="-9496433">
              <a:off x="4736062" y="4577500"/>
              <a:ext cx="1056959" cy="481500"/>
            </a:xfrm>
            <a:prstGeom prst="rect">
              <a:avLst/>
            </a:prstGeom>
            <a:noFill/>
            <a:ln>
              <a:noFill/>
            </a:ln>
          </p:spPr>
        </p:pic>
        <p:pic>
          <p:nvPicPr>
            <p:cNvPr id="478" name="Google Shape;478;p28"/>
            <p:cNvPicPr preferRelativeResize="0"/>
            <p:nvPr/>
          </p:nvPicPr>
          <p:blipFill>
            <a:blip r:embed="rId6">
              <a:alphaModFix/>
            </a:blip>
            <a:stretch>
              <a:fillRect/>
            </a:stretch>
          </p:blipFill>
          <p:spPr>
            <a:xfrm>
              <a:off x="2093350" y="4618425"/>
              <a:ext cx="636625" cy="399650"/>
            </a:xfrm>
            <a:prstGeom prst="rect">
              <a:avLst/>
            </a:prstGeom>
            <a:noFill/>
            <a:ln>
              <a:noFill/>
            </a:ln>
          </p:spPr>
        </p:pic>
        <p:pic>
          <p:nvPicPr>
            <p:cNvPr id="479" name="Google Shape;479;p28"/>
            <p:cNvPicPr preferRelativeResize="0"/>
            <p:nvPr/>
          </p:nvPicPr>
          <p:blipFill>
            <a:blip r:embed="rId7">
              <a:alphaModFix/>
            </a:blip>
            <a:stretch>
              <a:fillRect/>
            </a:stretch>
          </p:blipFill>
          <p:spPr>
            <a:xfrm>
              <a:off x="2982446" y="4597113"/>
              <a:ext cx="261175" cy="281250"/>
            </a:xfrm>
            <a:prstGeom prst="rect">
              <a:avLst/>
            </a:prstGeom>
            <a:noFill/>
            <a:ln>
              <a:noFill/>
            </a:ln>
          </p:spPr>
        </p:pic>
        <p:pic>
          <p:nvPicPr>
            <p:cNvPr id="480" name="Google Shape;480;p28"/>
            <p:cNvPicPr preferRelativeResize="0"/>
            <p:nvPr/>
          </p:nvPicPr>
          <p:blipFill>
            <a:blip r:embed="rId5">
              <a:alphaModFix/>
            </a:blip>
            <a:stretch>
              <a:fillRect/>
            </a:stretch>
          </p:blipFill>
          <p:spPr>
            <a:xfrm rot="-9496433">
              <a:off x="-240576" y="4671150"/>
              <a:ext cx="1056959" cy="481500"/>
            </a:xfrm>
            <a:prstGeom prst="rect">
              <a:avLst/>
            </a:prstGeom>
            <a:noFill/>
            <a:ln>
              <a:noFill/>
            </a:ln>
          </p:spPr>
        </p:pic>
        <p:pic>
          <p:nvPicPr>
            <p:cNvPr id="481" name="Google Shape;481;p28"/>
            <p:cNvPicPr preferRelativeResize="0"/>
            <p:nvPr/>
          </p:nvPicPr>
          <p:blipFill>
            <a:blip r:embed="rId8">
              <a:alphaModFix/>
            </a:blip>
            <a:stretch>
              <a:fillRect/>
            </a:stretch>
          </p:blipFill>
          <p:spPr>
            <a:xfrm>
              <a:off x="6047175" y="4563536"/>
              <a:ext cx="326787" cy="329175"/>
            </a:xfrm>
            <a:prstGeom prst="rect">
              <a:avLst/>
            </a:prstGeom>
            <a:noFill/>
            <a:ln>
              <a:noFill/>
            </a:ln>
          </p:spPr>
        </p:pic>
        <p:pic>
          <p:nvPicPr>
            <p:cNvPr id="482" name="Google Shape;482;p28"/>
            <p:cNvPicPr preferRelativeResize="0"/>
            <p:nvPr/>
          </p:nvPicPr>
          <p:blipFill>
            <a:blip r:embed="rId9">
              <a:alphaModFix/>
            </a:blip>
            <a:stretch>
              <a:fillRect/>
            </a:stretch>
          </p:blipFill>
          <p:spPr>
            <a:xfrm rot="4866632">
              <a:off x="8023074" y="4436218"/>
              <a:ext cx="296953" cy="668138"/>
            </a:xfrm>
            <a:prstGeom prst="rect">
              <a:avLst/>
            </a:prstGeom>
            <a:noFill/>
            <a:ln>
              <a:noFill/>
            </a:ln>
          </p:spPr>
        </p:pic>
        <p:pic>
          <p:nvPicPr>
            <p:cNvPr id="483" name="Google Shape;483;p28"/>
            <p:cNvPicPr preferRelativeResize="0"/>
            <p:nvPr/>
          </p:nvPicPr>
          <p:blipFill>
            <a:blip r:embed="rId10">
              <a:alphaModFix/>
            </a:blip>
            <a:stretch>
              <a:fillRect/>
            </a:stretch>
          </p:blipFill>
          <p:spPr>
            <a:xfrm>
              <a:off x="7044550" y="4643050"/>
              <a:ext cx="379800" cy="350415"/>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29"/>
          <p:cNvSpPr/>
          <p:nvPr/>
        </p:nvSpPr>
        <p:spPr>
          <a:xfrm>
            <a:off x="-18450" y="4434050"/>
            <a:ext cx="9144000" cy="713400"/>
          </a:xfrm>
          <a:prstGeom prst="rect">
            <a:avLst/>
          </a:prstGeom>
          <a:solidFill>
            <a:srgbClr val="0054A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t>    </a:t>
            </a:r>
            <a:endParaRPr/>
          </a:p>
        </p:txBody>
      </p:sp>
      <p:pic>
        <p:nvPicPr>
          <p:cNvPr id="489" name="Google Shape;489;p29"/>
          <p:cNvPicPr preferRelativeResize="0"/>
          <p:nvPr/>
        </p:nvPicPr>
        <p:blipFill>
          <a:blip r:embed="rId3">
            <a:alphaModFix/>
          </a:blip>
          <a:stretch>
            <a:fillRect/>
          </a:stretch>
        </p:blipFill>
        <p:spPr>
          <a:xfrm>
            <a:off x="949475" y="4537900"/>
            <a:ext cx="546907" cy="538400"/>
          </a:xfrm>
          <a:prstGeom prst="rect">
            <a:avLst/>
          </a:prstGeom>
          <a:noFill/>
          <a:ln>
            <a:noFill/>
          </a:ln>
        </p:spPr>
      </p:pic>
      <p:pic>
        <p:nvPicPr>
          <p:cNvPr id="490" name="Google Shape;490;p29"/>
          <p:cNvPicPr preferRelativeResize="0"/>
          <p:nvPr/>
        </p:nvPicPr>
        <p:blipFill>
          <a:blip r:embed="rId4">
            <a:alphaModFix/>
          </a:blip>
          <a:stretch>
            <a:fillRect/>
          </a:stretch>
        </p:blipFill>
        <p:spPr>
          <a:xfrm>
            <a:off x="3886900" y="4631802"/>
            <a:ext cx="379801" cy="372888"/>
          </a:xfrm>
          <a:prstGeom prst="rect">
            <a:avLst/>
          </a:prstGeom>
          <a:noFill/>
          <a:ln>
            <a:noFill/>
          </a:ln>
        </p:spPr>
      </p:pic>
      <p:pic>
        <p:nvPicPr>
          <p:cNvPr id="491" name="Google Shape;491;p29"/>
          <p:cNvPicPr preferRelativeResize="0"/>
          <p:nvPr/>
        </p:nvPicPr>
        <p:blipFill>
          <a:blip r:embed="rId5">
            <a:alphaModFix/>
          </a:blip>
          <a:stretch>
            <a:fillRect/>
          </a:stretch>
        </p:blipFill>
        <p:spPr>
          <a:xfrm rot="-9496433">
            <a:off x="4736062" y="4577500"/>
            <a:ext cx="1056959" cy="481500"/>
          </a:xfrm>
          <a:prstGeom prst="rect">
            <a:avLst/>
          </a:prstGeom>
          <a:noFill/>
          <a:ln>
            <a:noFill/>
          </a:ln>
        </p:spPr>
      </p:pic>
      <p:pic>
        <p:nvPicPr>
          <p:cNvPr id="492" name="Google Shape;492;p29"/>
          <p:cNvPicPr preferRelativeResize="0"/>
          <p:nvPr/>
        </p:nvPicPr>
        <p:blipFill>
          <a:blip r:embed="rId6">
            <a:alphaModFix/>
          </a:blip>
          <a:stretch>
            <a:fillRect/>
          </a:stretch>
        </p:blipFill>
        <p:spPr>
          <a:xfrm>
            <a:off x="2093350" y="4618425"/>
            <a:ext cx="636625" cy="399650"/>
          </a:xfrm>
          <a:prstGeom prst="rect">
            <a:avLst/>
          </a:prstGeom>
          <a:noFill/>
          <a:ln>
            <a:noFill/>
          </a:ln>
        </p:spPr>
      </p:pic>
      <p:pic>
        <p:nvPicPr>
          <p:cNvPr id="493" name="Google Shape;493;p29"/>
          <p:cNvPicPr preferRelativeResize="0"/>
          <p:nvPr/>
        </p:nvPicPr>
        <p:blipFill>
          <a:blip r:embed="rId7">
            <a:alphaModFix/>
          </a:blip>
          <a:stretch>
            <a:fillRect/>
          </a:stretch>
        </p:blipFill>
        <p:spPr>
          <a:xfrm>
            <a:off x="2982446" y="4597113"/>
            <a:ext cx="261175" cy="281250"/>
          </a:xfrm>
          <a:prstGeom prst="rect">
            <a:avLst/>
          </a:prstGeom>
          <a:noFill/>
          <a:ln>
            <a:noFill/>
          </a:ln>
        </p:spPr>
      </p:pic>
      <p:pic>
        <p:nvPicPr>
          <p:cNvPr id="494" name="Google Shape;494;p29"/>
          <p:cNvPicPr preferRelativeResize="0"/>
          <p:nvPr/>
        </p:nvPicPr>
        <p:blipFill>
          <a:blip r:embed="rId5">
            <a:alphaModFix/>
          </a:blip>
          <a:stretch>
            <a:fillRect/>
          </a:stretch>
        </p:blipFill>
        <p:spPr>
          <a:xfrm rot="-9496433">
            <a:off x="-240576" y="4671150"/>
            <a:ext cx="1056959" cy="481500"/>
          </a:xfrm>
          <a:prstGeom prst="rect">
            <a:avLst/>
          </a:prstGeom>
          <a:noFill/>
          <a:ln>
            <a:noFill/>
          </a:ln>
        </p:spPr>
      </p:pic>
      <p:pic>
        <p:nvPicPr>
          <p:cNvPr id="495" name="Google Shape;495;p29"/>
          <p:cNvPicPr preferRelativeResize="0"/>
          <p:nvPr/>
        </p:nvPicPr>
        <p:blipFill>
          <a:blip r:embed="rId8">
            <a:alphaModFix/>
          </a:blip>
          <a:stretch>
            <a:fillRect/>
          </a:stretch>
        </p:blipFill>
        <p:spPr>
          <a:xfrm>
            <a:off x="6047175" y="4563536"/>
            <a:ext cx="326787" cy="329175"/>
          </a:xfrm>
          <a:prstGeom prst="rect">
            <a:avLst/>
          </a:prstGeom>
          <a:noFill/>
          <a:ln>
            <a:noFill/>
          </a:ln>
        </p:spPr>
      </p:pic>
      <p:sp>
        <p:nvSpPr>
          <p:cNvPr id="496" name="Google Shape;496;p29"/>
          <p:cNvSpPr/>
          <p:nvPr/>
        </p:nvSpPr>
        <p:spPr>
          <a:xfrm>
            <a:off x="569675" y="0"/>
            <a:ext cx="379800" cy="481500"/>
          </a:xfrm>
          <a:prstGeom prst="rect">
            <a:avLst/>
          </a:prstGeom>
          <a:solidFill>
            <a:schemeClr val="accent4"/>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97" name="Google Shape;497;p29"/>
          <p:cNvPicPr preferRelativeResize="0"/>
          <p:nvPr/>
        </p:nvPicPr>
        <p:blipFill>
          <a:blip r:embed="rId9">
            <a:alphaModFix/>
          </a:blip>
          <a:stretch>
            <a:fillRect/>
          </a:stretch>
        </p:blipFill>
        <p:spPr>
          <a:xfrm rot="4866632">
            <a:off x="8023074" y="4436218"/>
            <a:ext cx="296953" cy="668138"/>
          </a:xfrm>
          <a:prstGeom prst="rect">
            <a:avLst/>
          </a:prstGeom>
          <a:noFill/>
          <a:ln>
            <a:noFill/>
          </a:ln>
        </p:spPr>
      </p:pic>
      <p:pic>
        <p:nvPicPr>
          <p:cNvPr id="498" name="Google Shape;498;p29"/>
          <p:cNvPicPr preferRelativeResize="0"/>
          <p:nvPr/>
        </p:nvPicPr>
        <p:blipFill>
          <a:blip r:embed="rId10">
            <a:alphaModFix/>
          </a:blip>
          <a:stretch>
            <a:fillRect/>
          </a:stretch>
        </p:blipFill>
        <p:spPr>
          <a:xfrm>
            <a:off x="7044550" y="4643050"/>
            <a:ext cx="379800" cy="350415"/>
          </a:xfrm>
          <a:prstGeom prst="rect">
            <a:avLst/>
          </a:prstGeom>
          <a:noFill/>
          <a:ln>
            <a:noFill/>
          </a:ln>
        </p:spPr>
      </p:pic>
      <p:sp>
        <p:nvSpPr>
          <p:cNvPr id="499" name="Google Shape;499;p29"/>
          <p:cNvSpPr txBox="1"/>
          <p:nvPr/>
        </p:nvSpPr>
        <p:spPr>
          <a:xfrm>
            <a:off x="606575" y="1049200"/>
            <a:ext cx="4231500" cy="1588200"/>
          </a:xfrm>
          <a:prstGeom prst="rect">
            <a:avLst/>
          </a:prstGeom>
          <a:noFill/>
          <a:ln>
            <a:noFill/>
          </a:ln>
        </p:spPr>
        <p:txBody>
          <a:bodyPr spcFirstLastPara="1" wrap="square" lIns="91425" tIns="91425" rIns="91425" bIns="91425" anchor="t" anchorCtr="0">
            <a:noAutofit/>
          </a:bodyPr>
          <a:lstStyle/>
          <a:p>
            <a:pPr marL="457200" lvl="0" indent="-298450" algn="just" rtl="0">
              <a:lnSpc>
                <a:spcPct val="115000"/>
              </a:lnSpc>
              <a:spcBef>
                <a:spcPts val="1200"/>
              </a:spcBef>
              <a:spcAft>
                <a:spcPts val="0"/>
              </a:spcAft>
              <a:buClr>
                <a:srgbClr val="F58220"/>
              </a:buClr>
              <a:buSzPts val="1100"/>
              <a:buFont typeface="Montserrat"/>
              <a:buChar char="●"/>
            </a:pPr>
            <a:r>
              <a:rPr lang="es" sz="1100">
                <a:solidFill>
                  <a:schemeClr val="dk1"/>
                </a:solidFill>
                <a:latin typeface="Montserrat"/>
                <a:ea typeface="Montserrat"/>
                <a:cs typeface="Montserrat"/>
                <a:sym typeface="Montserrat"/>
              </a:rPr>
              <a:t>Working as a team or individually, sitting on benches or at work tables, working standing up, on tables or walls, moving around space, etc.</a:t>
            </a:r>
            <a:br>
              <a:rPr lang="es" sz="1100">
                <a:solidFill>
                  <a:schemeClr val="dk1"/>
                </a:solidFill>
                <a:latin typeface="Montserrat"/>
                <a:ea typeface="Montserrat"/>
                <a:cs typeface="Montserrat"/>
                <a:sym typeface="Montserrat"/>
              </a:rPr>
            </a:br>
            <a:endParaRPr sz="1100">
              <a:solidFill>
                <a:schemeClr val="dk1"/>
              </a:solidFill>
              <a:latin typeface="Montserrat"/>
              <a:ea typeface="Montserrat"/>
              <a:cs typeface="Montserrat"/>
              <a:sym typeface="Montserrat"/>
            </a:endParaRPr>
          </a:p>
          <a:p>
            <a:pPr marL="457200" lvl="0" indent="-298450" algn="just" rtl="0">
              <a:lnSpc>
                <a:spcPct val="115000"/>
              </a:lnSpc>
              <a:spcBef>
                <a:spcPts val="0"/>
              </a:spcBef>
              <a:spcAft>
                <a:spcPts val="0"/>
              </a:spcAft>
              <a:buClr>
                <a:srgbClr val="F58220"/>
              </a:buClr>
              <a:buSzPts val="1100"/>
              <a:buFont typeface="Montserrat"/>
              <a:buChar char="●"/>
            </a:pPr>
            <a:r>
              <a:rPr lang="es" sz="1100">
                <a:solidFill>
                  <a:schemeClr val="dk1"/>
                </a:solidFill>
                <a:latin typeface="Montserrat"/>
                <a:ea typeface="Montserrat"/>
                <a:cs typeface="Montserrat"/>
                <a:sym typeface="Montserrat"/>
              </a:rPr>
              <a:t>Research, cut, paste, paint, embed, design, print, present, listen, write, record, edit, program, test, explore, experiment, etc.</a:t>
            </a:r>
            <a:endParaRPr sz="1100">
              <a:solidFill>
                <a:schemeClr val="dk1"/>
              </a:solidFill>
              <a:latin typeface="Montserrat"/>
              <a:ea typeface="Montserrat"/>
              <a:cs typeface="Montserrat"/>
              <a:sym typeface="Montserrat"/>
            </a:endParaRPr>
          </a:p>
          <a:p>
            <a:pPr marL="457200" lvl="0" indent="0" algn="just" rtl="0">
              <a:lnSpc>
                <a:spcPct val="115000"/>
              </a:lnSpc>
              <a:spcBef>
                <a:spcPts val="1200"/>
              </a:spcBef>
              <a:spcAft>
                <a:spcPts val="0"/>
              </a:spcAft>
              <a:buNone/>
            </a:pPr>
            <a:endParaRPr sz="1100">
              <a:solidFill>
                <a:schemeClr val="dk1"/>
              </a:solidFill>
              <a:latin typeface="Montserrat"/>
              <a:ea typeface="Montserrat"/>
              <a:cs typeface="Montserrat"/>
              <a:sym typeface="Montserrat"/>
            </a:endParaRPr>
          </a:p>
          <a:p>
            <a:pPr marL="0" lvl="0" indent="0" algn="just" rtl="0">
              <a:lnSpc>
                <a:spcPct val="115000"/>
              </a:lnSpc>
              <a:spcBef>
                <a:spcPts val="1200"/>
              </a:spcBef>
              <a:spcAft>
                <a:spcPts val="0"/>
              </a:spcAft>
              <a:buClr>
                <a:schemeClr val="dk1"/>
              </a:buClr>
              <a:buSzPts val="1100"/>
              <a:buFont typeface="Arial"/>
              <a:buNone/>
            </a:pPr>
            <a:r>
              <a:rPr lang="es" sz="1100" b="1">
                <a:solidFill>
                  <a:srgbClr val="0054A6"/>
                </a:solidFill>
                <a:latin typeface="Montserrat"/>
                <a:ea typeface="Montserrat"/>
                <a:cs typeface="Montserrat"/>
                <a:sym typeface="Montserrat"/>
              </a:rPr>
              <a:t>It stimulates interdisciplinary projects where they work flexibly and collaboratively, carrying out different activities and productions in a succession of planned stages.</a:t>
            </a:r>
            <a:endParaRPr sz="1100" b="1">
              <a:solidFill>
                <a:srgbClr val="0054A6"/>
              </a:solidFill>
              <a:latin typeface="Montserrat"/>
              <a:ea typeface="Montserrat"/>
              <a:cs typeface="Montserrat"/>
              <a:sym typeface="Montserrat"/>
            </a:endParaRPr>
          </a:p>
          <a:p>
            <a:pPr marL="0" lvl="0" indent="0" algn="just" rtl="0">
              <a:lnSpc>
                <a:spcPct val="115000"/>
              </a:lnSpc>
              <a:spcBef>
                <a:spcPts val="1200"/>
              </a:spcBef>
              <a:spcAft>
                <a:spcPts val="0"/>
              </a:spcAft>
              <a:buClr>
                <a:schemeClr val="dk1"/>
              </a:buClr>
              <a:buSzPts val="1100"/>
              <a:buFont typeface="Arial"/>
              <a:buNone/>
            </a:pPr>
            <a:endParaRPr sz="1100" b="1">
              <a:solidFill>
                <a:srgbClr val="0054A6"/>
              </a:solidFill>
              <a:latin typeface="Montserrat"/>
              <a:ea typeface="Montserrat"/>
              <a:cs typeface="Montserrat"/>
              <a:sym typeface="Montserrat"/>
            </a:endParaRPr>
          </a:p>
          <a:p>
            <a:pPr marL="0" lvl="0" indent="0" algn="l" rtl="0">
              <a:spcBef>
                <a:spcPts val="0"/>
              </a:spcBef>
              <a:spcAft>
                <a:spcPts val="0"/>
              </a:spcAft>
              <a:buNone/>
            </a:pPr>
            <a:endParaRPr sz="1800">
              <a:solidFill>
                <a:schemeClr val="dk2"/>
              </a:solidFill>
            </a:endParaRPr>
          </a:p>
        </p:txBody>
      </p:sp>
      <p:pic>
        <p:nvPicPr>
          <p:cNvPr id="500" name="Google Shape;500;p29"/>
          <p:cNvPicPr preferRelativeResize="0"/>
          <p:nvPr/>
        </p:nvPicPr>
        <p:blipFill>
          <a:blip r:embed="rId11">
            <a:alphaModFix/>
          </a:blip>
          <a:stretch>
            <a:fillRect/>
          </a:stretch>
        </p:blipFill>
        <p:spPr>
          <a:xfrm>
            <a:off x="5176275" y="1049200"/>
            <a:ext cx="3644552" cy="2735674"/>
          </a:xfrm>
          <a:prstGeom prst="rect">
            <a:avLst/>
          </a:prstGeom>
          <a:noFill/>
          <a:ln>
            <a:noFill/>
          </a:ln>
        </p:spPr>
      </p:pic>
      <p:grpSp>
        <p:nvGrpSpPr>
          <p:cNvPr id="501" name="Google Shape;501;p29"/>
          <p:cNvGrpSpPr/>
          <p:nvPr/>
        </p:nvGrpSpPr>
        <p:grpSpPr>
          <a:xfrm>
            <a:off x="-292153" y="4398975"/>
            <a:ext cx="9436003" cy="932201"/>
            <a:chOff x="-292153" y="4398975"/>
            <a:chExt cx="9436003" cy="932201"/>
          </a:xfrm>
        </p:grpSpPr>
        <p:sp>
          <p:nvSpPr>
            <p:cNvPr id="502" name="Google Shape;502;p29"/>
            <p:cNvSpPr/>
            <p:nvPr/>
          </p:nvSpPr>
          <p:spPr>
            <a:xfrm>
              <a:off x="-18450" y="4434050"/>
              <a:ext cx="9162300" cy="713400"/>
            </a:xfrm>
            <a:prstGeom prst="rect">
              <a:avLst/>
            </a:prstGeom>
            <a:solidFill>
              <a:srgbClr val="0054A6"/>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t>    </a:t>
              </a:r>
              <a:endParaRPr/>
            </a:p>
          </p:txBody>
        </p:sp>
        <p:pic>
          <p:nvPicPr>
            <p:cNvPr id="503" name="Google Shape;503;p29"/>
            <p:cNvPicPr preferRelativeResize="0"/>
            <p:nvPr/>
          </p:nvPicPr>
          <p:blipFill>
            <a:blip r:embed="rId3">
              <a:alphaModFix/>
            </a:blip>
            <a:stretch>
              <a:fillRect/>
            </a:stretch>
          </p:blipFill>
          <p:spPr>
            <a:xfrm>
              <a:off x="949475" y="4537900"/>
              <a:ext cx="546907" cy="538400"/>
            </a:xfrm>
            <a:prstGeom prst="rect">
              <a:avLst/>
            </a:prstGeom>
            <a:noFill/>
            <a:ln>
              <a:noFill/>
            </a:ln>
          </p:spPr>
        </p:pic>
        <p:pic>
          <p:nvPicPr>
            <p:cNvPr id="504" name="Google Shape;504;p29"/>
            <p:cNvPicPr preferRelativeResize="0"/>
            <p:nvPr/>
          </p:nvPicPr>
          <p:blipFill>
            <a:blip r:embed="rId4">
              <a:alphaModFix/>
            </a:blip>
            <a:stretch>
              <a:fillRect/>
            </a:stretch>
          </p:blipFill>
          <p:spPr>
            <a:xfrm>
              <a:off x="3886900" y="4631802"/>
              <a:ext cx="379801" cy="372888"/>
            </a:xfrm>
            <a:prstGeom prst="rect">
              <a:avLst/>
            </a:prstGeom>
            <a:noFill/>
            <a:ln>
              <a:noFill/>
            </a:ln>
          </p:spPr>
        </p:pic>
        <p:pic>
          <p:nvPicPr>
            <p:cNvPr id="505" name="Google Shape;505;p29"/>
            <p:cNvPicPr preferRelativeResize="0"/>
            <p:nvPr/>
          </p:nvPicPr>
          <p:blipFill>
            <a:blip r:embed="rId5">
              <a:alphaModFix/>
            </a:blip>
            <a:stretch>
              <a:fillRect/>
            </a:stretch>
          </p:blipFill>
          <p:spPr>
            <a:xfrm rot="-9496433">
              <a:off x="4736062" y="4577500"/>
              <a:ext cx="1056959" cy="481500"/>
            </a:xfrm>
            <a:prstGeom prst="rect">
              <a:avLst/>
            </a:prstGeom>
            <a:noFill/>
            <a:ln>
              <a:noFill/>
            </a:ln>
          </p:spPr>
        </p:pic>
        <p:pic>
          <p:nvPicPr>
            <p:cNvPr id="506" name="Google Shape;506;p29"/>
            <p:cNvPicPr preferRelativeResize="0"/>
            <p:nvPr/>
          </p:nvPicPr>
          <p:blipFill>
            <a:blip r:embed="rId6">
              <a:alphaModFix/>
            </a:blip>
            <a:stretch>
              <a:fillRect/>
            </a:stretch>
          </p:blipFill>
          <p:spPr>
            <a:xfrm>
              <a:off x="2093350" y="4618425"/>
              <a:ext cx="636625" cy="399650"/>
            </a:xfrm>
            <a:prstGeom prst="rect">
              <a:avLst/>
            </a:prstGeom>
            <a:noFill/>
            <a:ln>
              <a:noFill/>
            </a:ln>
          </p:spPr>
        </p:pic>
        <p:pic>
          <p:nvPicPr>
            <p:cNvPr id="507" name="Google Shape;507;p29"/>
            <p:cNvPicPr preferRelativeResize="0"/>
            <p:nvPr/>
          </p:nvPicPr>
          <p:blipFill>
            <a:blip r:embed="rId7">
              <a:alphaModFix/>
            </a:blip>
            <a:stretch>
              <a:fillRect/>
            </a:stretch>
          </p:blipFill>
          <p:spPr>
            <a:xfrm>
              <a:off x="2982446" y="4597113"/>
              <a:ext cx="261175" cy="281250"/>
            </a:xfrm>
            <a:prstGeom prst="rect">
              <a:avLst/>
            </a:prstGeom>
            <a:noFill/>
            <a:ln>
              <a:noFill/>
            </a:ln>
          </p:spPr>
        </p:pic>
        <p:pic>
          <p:nvPicPr>
            <p:cNvPr id="508" name="Google Shape;508;p29"/>
            <p:cNvPicPr preferRelativeResize="0"/>
            <p:nvPr/>
          </p:nvPicPr>
          <p:blipFill>
            <a:blip r:embed="rId5">
              <a:alphaModFix/>
            </a:blip>
            <a:stretch>
              <a:fillRect/>
            </a:stretch>
          </p:blipFill>
          <p:spPr>
            <a:xfrm rot="-9496433">
              <a:off x="-240576" y="4671150"/>
              <a:ext cx="1056959" cy="481500"/>
            </a:xfrm>
            <a:prstGeom prst="rect">
              <a:avLst/>
            </a:prstGeom>
            <a:noFill/>
            <a:ln>
              <a:noFill/>
            </a:ln>
          </p:spPr>
        </p:pic>
        <p:pic>
          <p:nvPicPr>
            <p:cNvPr id="509" name="Google Shape;509;p29"/>
            <p:cNvPicPr preferRelativeResize="0"/>
            <p:nvPr/>
          </p:nvPicPr>
          <p:blipFill>
            <a:blip r:embed="rId8">
              <a:alphaModFix/>
            </a:blip>
            <a:stretch>
              <a:fillRect/>
            </a:stretch>
          </p:blipFill>
          <p:spPr>
            <a:xfrm>
              <a:off x="6047175" y="4563536"/>
              <a:ext cx="326787" cy="329175"/>
            </a:xfrm>
            <a:prstGeom prst="rect">
              <a:avLst/>
            </a:prstGeom>
            <a:noFill/>
            <a:ln>
              <a:noFill/>
            </a:ln>
          </p:spPr>
        </p:pic>
        <p:pic>
          <p:nvPicPr>
            <p:cNvPr id="510" name="Google Shape;510;p29"/>
            <p:cNvPicPr preferRelativeResize="0"/>
            <p:nvPr/>
          </p:nvPicPr>
          <p:blipFill>
            <a:blip r:embed="rId9">
              <a:alphaModFix/>
            </a:blip>
            <a:stretch>
              <a:fillRect/>
            </a:stretch>
          </p:blipFill>
          <p:spPr>
            <a:xfrm rot="4866632">
              <a:off x="8023074" y="4436218"/>
              <a:ext cx="296953" cy="668138"/>
            </a:xfrm>
            <a:prstGeom prst="rect">
              <a:avLst/>
            </a:prstGeom>
            <a:noFill/>
            <a:ln>
              <a:noFill/>
            </a:ln>
          </p:spPr>
        </p:pic>
        <p:pic>
          <p:nvPicPr>
            <p:cNvPr id="511" name="Google Shape;511;p29"/>
            <p:cNvPicPr preferRelativeResize="0"/>
            <p:nvPr/>
          </p:nvPicPr>
          <p:blipFill>
            <a:blip r:embed="rId10">
              <a:alphaModFix/>
            </a:blip>
            <a:stretch>
              <a:fillRect/>
            </a:stretch>
          </p:blipFill>
          <p:spPr>
            <a:xfrm>
              <a:off x="7044550" y="4643050"/>
              <a:ext cx="379800" cy="350415"/>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30"/>
          <p:cNvSpPr/>
          <p:nvPr/>
        </p:nvSpPr>
        <p:spPr>
          <a:xfrm>
            <a:off x="-18450" y="4434050"/>
            <a:ext cx="9144000" cy="713400"/>
          </a:xfrm>
          <a:prstGeom prst="rect">
            <a:avLst/>
          </a:prstGeom>
          <a:solidFill>
            <a:srgbClr val="0054A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t>    </a:t>
            </a:r>
            <a:endParaRPr/>
          </a:p>
        </p:txBody>
      </p:sp>
      <p:pic>
        <p:nvPicPr>
          <p:cNvPr id="517" name="Google Shape;517;p30"/>
          <p:cNvPicPr preferRelativeResize="0"/>
          <p:nvPr/>
        </p:nvPicPr>
        <p:blipFill>
          <a:blip r:embed="rId3">
            <a:alphaModFix/>
          </a:blip>
          <a:stretch>
            <a:fillRect/>
          </a:stretch>
        </p:blipFill>
        <p:spPr>
          <a:xfrm>
            <a:off x="949475" y="4537900"/>
            <a:ext cx="546907" cy="538400"/>
          </a:xfrm>
          <a:prstGeom prst="rect">
            <a:avLst/>
          </a:prstGeom>
          <a:noFill/>
          <a:ln>
            <a:noFill/>
          </a:ln>
        </p:spPr>
      </p:pic>
      <p:pic>
        <p:nvPicPr>
          <p:cNvPr id="518" name="Google Shape;518;p30"/>
          <p:cNvPicPr preferRelativeResize="0"/>
          <p:nvPr/>
        </p:nvPicPr>
        <p:blipFill>
          <a:blip r:embed="rId4">
            <a:alphaModFix/>
          </a:blip>
          <a:stretch>
            <a:fillRect/>
          </a:stretch>
        </p:blipFill>
        <p:spPr>
          <a:xfrm>
            <a:off x="3886900" y="4631802"/>
            <a:ext cx="379801" cy="372888"/>
          </a:xfrm>
          <a:prstGeom prst="rect">
            <a:avLst/>
          </a:prstGeom>
          <a:noFill/>
          <a:ln>
            <a:noFill/>
          </a:ln>
        </p:spPr>
      </p:pic>
      <p:pic>
        <p:nvPicPr>
          <p:cNvPr id="519" name="Google Shape;519;p30"/>
          <p:cNvPicPr preferRelativeResize="0"/>
          <p:nvPr/>
        </p:nvPicPr>
        <p:blipFill>
          <a:blip r:embed="rId5">
            <a:alphaModFix/>
          </a:blip>
          <a:stretch>
            <a:fillRect/>
          </a:stretch>
        </p:blipFill>
        <p:spPr>
          <a:xfrm rot="-9496433">
            <a:off x="4736062" y="4577500"/>
            <a:ext cx="1056959" cy="481500"/>
          </a:xfrm>
          <a:prstGeom prst="rect">
            <a:avLst/>
          </a:prstGeom>
          <a:noFill/>
          <a:ln>
            <a:noFill/>
          </a:ln>
        </p:spPr>
      </p:pic>
      <p:pic>
        <p:nvPicPr>
          <p:cNvPr id="520" name="Google Shape;520;p30"/>
          <p:cNvPicPr preferRelativeResize="0"/>
          <p:nvPr/>
        </p:nvPicPr>
        <p:blipFill>
          <a:blip r:embed="rId6">
            <a:alphaModFix/>
          </a:blip>
          <a:stretch>
            <a:fillRect/>
          </a:stretch>
        </p:blipFill>
        <p:spPr>
          <a:xfrm>
            <a:off x="2093350" y="4618425"/>
            <a:ext cx="636625" cy="399650"/>
          </a:xfrm>
          <a:prstGeom prst="rect">
            <a:avLst/>
          </a:prstGeom>
          <a:noFill/>
          <a:ln>
            <a:noFill/>
          </a:ln>
        </p:spPr>
      </p:pic>
      <p:pic>
        <p:nvPicPr>
          <p:cNvPr id="521" name="Google Shape;521;p30"/>
          <p:cNvPicPr preferRelativeResize="0"/>
          <p:nvPr/>
        </p:nvPicPr>
        <p:blipFill>
          <a:blip r:embed="rId7">
            <a:alphaModFix/>
          </a:blip>
          <a:stretch>
            <a:fillRect/>
          </a:stretch>
        </p:blipFill>
        <p:spPr>
          <a:xfrm>
            <a:off x="2982446" y="4597113"/>
            <a:ext cx="261175" cy="281250"/>
          </a:xfrm>
          <a:prstGeom prst="rect">
            <a:avLst/>
          </a:prstGeom>
          <a:noFill/>
          <a:ln>
            <a:noFill/>
          </a:ln>
        </p:spPr>
      </p:pic>
      <p:pic>
        <p:nvPicPr>
          <p:cNvPr id="522" name="Google Shape;522;p30"/>
          <p:cNvPicPr preferRelativeResize="0"/>
          <p:nvPr/>
        </p:nvPicPr>
        <p:blipFill>
          <a:blip r:embed="rId5">
            <a:alphaModFix/>
          </a:blip>
          <a:stretch>
            <a:fillRect/>
          </a:stretch>
        </p:blipFill>
        <p:spPr>
          <a:xfrm rot="-9496433">
            <a:off x="-240576" y="4671150"/>
            <a:ext cx="1056959" cy="481500"/>
          </a:xfrm>
          <a:prstGeom prst="rect">
            <a:avLst/>
          </a:prstGeom>
          <a:noFill/>
          <a:ln>
            <a:noFill/>
          </a:ln>
        </p:spPr>
      </p:pic>
      <p:pic>
        <p:nvPicPr>
          <p:cNvPr id="523" name="Google Shape;523;p30"/>
          <p:cNvPicPr preferRelativeResize="0"/>
          <p:nvPr/>
        </p:nvPicPr>
        <p:blipFill>
          <a:blip r:embed="rId8">
            <a:alphaModFix/>
          </a:blip>
          <a:stretch>
            <a:fillRect/>
          </a:stretch>
        </p:blipFill>
        <p:spPr>
          <a:xfrm>
            <a:off x="6047175" y="4563536"/>
            <a:ext cx="326787" cy="329175"/>
          </a:xfrm>
          <a:prstGeom prst="rect">
            <a:avLst/>
          </a:prstGeom>
          <a:noFill/>
          <a:ln>
            <a:noFill/>
          </a:ln>
        </p:spPr>
      </p:pic>
      <p:sp>
        <p:nvSpPr>
          <p:cNvPr id="524" name="Google Shape;524;p30"/>
          <p:cNvSpPr/>
          <p:nvPr/>
        </p:nvSpPr>
        <p:spPr>
          <a:xfrm>
            <a:off x="569675" y="0"/>
            <a:ext cx="379800" cy="481500"/>
          </a:xfrm>
          <a:prstGeom prst="rect">
            <a:avLst/>
          </a:prstGeom>
          <a:solidFill>
            <a:schemeClr val="accent4"/>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525" name="Google Shape;525;p30"/>
          <p:cNvPicPr preferRelativeResize="0"/>
          <p:nvPr/>
        </p:nvPicPr>
        <p:blipFill>
          <a:blip r:embed="rId9">
            <a:alphaModFix/>
          </a:blip>
          <a:stretch>
            <a:fillRect/>
          </a:stretch>
        </p:blipFill>
        <p:spPr>
          <a:xfrm rot="4866632">
            <a:off x="8023074" y="4436218"/>
            <a:ext cx="296953" cy="668138"/>
          </a:xfrm>
          <a:prstGeom prst="rect">
            <a:avLst/>
          </a:prstGeom>
          <a:noFill/>
          <a:ln>
            <a:noFill/>
          </a:ln>
        </p:spPr>
      </p:pic>
      <p:pic>
        <p:nvPicPr>
          <p:cNvPr id="526" name="Google Shape;526;p30"/>
          <p:cNvPicPr preferRelativeResize="0"/>
          <p:nvPr/>
        </p:nvPicPr>
        <p:blipFill>
          <a:blip r:embed="rId10">
            <a:alphaModFix/>
          </a:blip>
          <a:stretch>
            <a:fillRect/>
          </a:stretch>
        </p:blipFill>
        <p:spPr>
          <a:xfrm>
            <a:off x="7044550" y="4643050"/>
            <a:ext cx="379800" cy="350415"/>
          </a:xfrm>
          <a:prstGeom prst="rect">
            <a:avLst/>
          </a:prstGeom>
          <a:noFill/>
          <a:ln>
            <a:noFill/>
          </a:ln>
        </p:spPr>
      </p:pic>
      <p:sp>
        <p:nvSpPr>
          <p:cNvPr id="527" name="Google Shape;527;p30"/>
          <p:cNvSpPr txBox="1"/>
          <p:nvPr/>
        </p:nvSpPr>
        <p:spPr>
          <a:xfrm>
            <a:off x="569675" y="711075"/>
            <a:ext cx="3965400" cy="15984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s" sz="1100" b="1">
                <a:solidFill>
                  <a:srgbClr val="F58220"/>
                </a:solidFill>
                <a:latin typeface="Montserrat"/>
                <a:ea typeface="Montserrat"/>
                <a:cs typeface="Montserrat"/>
                <a:sym typeface="Montserrat"/>
              </a:rPr>
              <a:t>What happens in a Makerspace?</a:t>
            </a:r>
            <a:endParaRPr sz="1100" b="1">
              <a:solidFill>
                <a:srgbClr val="F58220"/>
              </a:solidFill>
              <a:latin typeface="Montserrat"/>
              <a:ea typeface="Montserrat"/>
              <a:cs typeface="Montserrat"/>
              <a:sym typeface="Montserrat"/>
            </a:endParaRPr>
          </a:p>
          <a:p>
            <a:pPr marL="0" lvl="0" indent="0" algn="just" rtl="0">
              <a:lnSpc>
                <a:spcPct val="115000"/>
              </a:lnSpc>
              <a:spcBef>
                <a:spcPts val="0"/>
              </a:spcBef>
              <a:spcAft>
                <a:spcPts val="0"/>
              </a:spcAft>
              <a:buNone/>
            </a:pPr>
            <a:endParaRPr sz="1100" b="1">
              <a:solidFill>
                <a:srgbClr val="F58220"/>
              </a:solidFill>
              <a:latin typeface="Montserrat"/>
              <a:ea typeface="Montserrat"/>
              <a:cs typeface="Montserrat"/>
              <a:sym typeface="Montserrat"/>
            </a:endParaRPr>
          </a:p>
          <a:p>
            <a:pPr marL="0" lvl="0" indent="0" algn="just" rtl="0">
              <a:lnSpc>
                <a:spcPct val="115000"/>
              </a:lnSpc>
              <a:spcBef>
                <a:spcPts val="0"/>
              </a:spcBef>
              <a:spcAft>
                <a:spcPts val="0"/>
              </a:spcAft>
              <a:buClr>
                <a:schemeClr val="dk1"/>
              </a:buClr>
              <a:buSzPts val="1100"/>
              <a:buFont typeface="Arial"/>
              <a:buNone/>
            </a:pPr>
            <a:r>
              <a:rPr lang="es" sz="1100">
                <a:solidFill>
                  <a:schemeClr val="dk1"/>
                </a:solidFill>
                <a:latin typeface="Montserrat"/>
                <a:ea typeface="Montserrat"/>
                <a:cs typeface="Montserrat"/>
                <a:sym typeface="Montserrat"/>
              </a:rPr>
              <a:t>The construction that takes place in a Makerspace generates conditions for collaboration and exchange between peers and is guided by the search for original ideas and new ways of learning.</a:t>
            </a:r>
            <a:endParaRPr sz="1100">
              <a:solidFill>
                <a:schemeClr val="dk1"/>
              </a:solidFill>
              <a:latin typeface="Montserrat"/>
              <a:ea typeface="Montserrat"/>
              <a:cs typeface="Montserrat"/>
              <a:sym typeface="Montserrat"/>
            </a:endParaRPr>
          </a:p>
          <a:p>
            <a:pPr marL="0" lvl="0" indent="0" algn="l" rtl="0">
              <a:spcBef>
                <a:spcPts val="0"/>
              </a:spcBef>
              <a:spcAft>
                <a:spcPts val="0"/>
              </a:spcAft>
              <a:buNone/>
            </a:pPr>
            <a:endParaRPr sz="1800">
              <a:solidFill>
                <a:schemeClr val="dk2"/>
              </a:solidFill>
            </a:endParaRPr>
          </a:p>
        </p:txBody>
      </p:sp>
      <p:pic>
        <p:nvPicPr>
          <p:cNvPr id="528" name="Google Shape;528;p30"/>
          <p:cNvPicPr preferRelativeResize="0"/>
          <p:nvPr/>
        </p:nvPicPr>
        <p:blipFill>
          <a:blip r:embed="rId11">
            <a:alphaModFix/>
          </a:blip>
          <a:stretch>
            <a:fillRect/>
          </a:stretch>
        </p:blipFill>
        <p:spPr>
          <a:xfrm>
            <a:off x="5340200" y="583100"/>
            <a:ext cx="2817025" cy="3453824"/>
          </a:xfrm>
          <a:prstGeom prst="rect">
            <a:avLst/>
          </a:prstGeom>
          <a:noFill/>
          <a:ln>
            <a:noFill/>
          </a:ln>
        </p:spPr>
      </p:pic>
      <p:pic>
        <p:nvPicPr>
          <p:cNvPr id="529" name="Google Shape;529;p30"/>
          <p:cNvPicPr preferRelativeResize="0"/>
          <p:nvPr/>
        </p:nvPicPr>
        <p:blipFill>
          <a:blip r:embed="rId12">
            <a:alphaModFix/>
          </a:blip>
          <a:stretch>
            <a:fillRect/>
          </a:stretch>
        </p:blipFill>
        <p:spPr>
          <a:xfrm>
            <a:off x="961850" y="2402701"/>
            <a:ext cx="2899625" cy="1592100"/>
          </a:xfrm>
          <a:prstGeom prst="rect">
            <a:avLst/>
          </a:prstGeom>
          <a:noFill/>
          <a:ln>
            <a:noFill/>
          </a:ln>
        </p:spPr>
      </p:pic>
      <p:grpSp>
        <p:nvGrpSpPr>
          <p:cNvPr id="530" name="Google Shape;530;p30"/>
          <p:cNvGrpSpPr/>
          <p:nvPr/>
        </p:nvGrpSpPr>
        <p:grpSpPr>
          <a:xfrm>
            <a:off x="-292153" y="4398975"/>
            <a:ext cx="9436003" cy="932201"/>
            <a:chOff x="-292153" y="4398975"/>
            <a:chExt cx="9436003" cy="932201"/>
          </a:xfrm>
        </p:grpSpPr>
        <p:sp>
          <p:nvSpPr>
            <p:cNvPr id="531" name="Google Shape;531;p30"/>
            <p:cNvSpPr/>
            <p:nvPr/>
          </p:nvSpPr>
          <p:spPr>
            <a:xfrm>
              <a:off x="-18450" y="4434050"/>
              <a:ext cx="9162300" cy="713400"/>
            </a:xfrm>
            <a:prstGeom prst="rect">
              <a:avLst/>
            </a:prstGeom>
            <a:solidFill>
              <a:srgbClr val="0054A6"/>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t>    </a:t>
              </a:r>
              <a:endParaRPr/>
            </a:p>
          </p:txBody>
        </p:sp>
        <p:pic>
          <p:nvPicPr>
            <p:cNvPr id="532" name="Google Shape;532;p30"/>
            <p:cNvPicPr preferRelativeResize="0"/>
            <p:nvPr/>
          </p:nvPicPr>
          <p:blipFill>
            <a:blip r:embed="rId3">
              <a:alphaModFix/>
            </a:blip>
            <a:stretch>
              <a:fillRect/>
            </a:stretch>
          </p:blipFill>
          <p:spPr>
            <a:xfrm>
              <a:off x="949475" y="4537900"/>
              <a:ext cx="546907" cy="538400"/>
            </a:xfrm>
            <a:prstGeom prst="rect">
              <a:avLst/>
            </a:prstGeom>
            <a:noFill/>
            <a:ln>
              <a:noFill/>
            </a:ln>
          </p:spPr>
        </p:pic>
        <p:pic>
          <p:nvPicPr>
            <p:cNvPr id="533" name="Google Shape;533;p30"/>
            <p:cNvPicPr preferRelativeResize="0"/>
            <p:nvPr/>
          </p:nvPicPr>
          <p:blipFill>
            <a:blip r:embed="rId4">
              <a:alphaModFix/>
            </a:blip>
            <a:stretch>
              <a:fillRect/>
            </a:stretch>
          </p:blipFill>
          <p:spPr>
            <a:xfrm>
              <a:off x="3886900" y="4631802"/>
              <a:ext cx="379801" cy="372888"/>
            </a:xfrm>
            <a:prstGeom prst="rect">
              <a:avLst/>
            </a:prstGeom>
            <a:noFill/>
            <a:ln>
              <a:noFill/>
            </a:ln>
          </p:spPr>
        </p:pic>
        <p:pic>
          <p:nvPicPr>
            <p:cNvPr id="534" name="Google Shape;534;p30"/>
            <p:cNvPicPr preferRelativeResize="0"/>
            <p:nvPr/>
          </p:nvPicPr>
          <p:blipFill>
            <a:blip r:embed="rId5">
              <a:alphaModFix/>
            </a:blip>
            <a:stretch>
              <a:fillRect/>
            </a:stretch>
          </p:blipFill>
          <p:spPr>
            <a:xfrm rot="-9496433">
              <a:off x="4736062" y="4577500"/>
              <a:ext cx="1056959" cy="481500"/>
            </a:xfrm>
            <a:prstGeom prst="rect">
              <a:avLst/>
            </a:prstGeom>
            <a:noFill/>
            <a:ln>
              <a:noFill/>
            </a:ln>
          </p:spPr>
        </p:pic>
        <p:pic>
          <p:nvPicPr>
            <p:cNvPr id="535" name="Google Shape;535;p30"/>
            <p:cNvPicPr preferRelativeResize="0"/>
            <p:nvPr/>
          </p:nvPicPr>
          <p:blipFill>
            <a:blip r:embed="rId6">
              <a:alphaModFix/>
            </a:blip>
            <a:stretch>
              <a:fillRect/>
            </a:stretch>
          </p:blipFill>
          <p:spPr>
            <a:xfrm>
              <a:off x="2093350" y="4618425"/>
              <a:ext cx="636625" cy="399650"/>
            </a:xfrm>
            <a:prstGeom prst="rect">
              <a:avLst/>
            </a:prstGeom>
            <a:noFill/>
            <a:ln>
              <a:noFill/>
            </a:ln>
          </p:spPr>
        </p:pic>
        <p:pic>
          <p:nvPicPr>
            <p:cNvPr id="536" name="Google Shape;536;p30"/>
            <p:cNvPicPr preferRelativeResize="0"/>
            <p:nvPr/>
          </p:nvPicPr>
          <p:blipFill>
            <a:blip r:embed="rId7">
              <a:alphaModFix/>
            </a:blip>
            <a:stretch>
              <a:fillRect/>
            </a:stretch>
          </p:blipFill>
          <p:spPr>
            <a:xfrm>
              <a:off x="2982446" y="4597113"/>
              <a:ext cx="261175" cy="281250"/>
            </a:xfrm>
            <a:prstGeom prst="rect">
              <a:avLst/>
            </a:prstGeom>
            <a:noFill/>
            <a:ln>
              <a:noFill/>
            </a:ln>
          </p:spPr>
        </p:pic>
        <p:pic>
          <p:nvPicPr>
            <p:cNvPr id="537" name="Google Shape;537;p30"/>
            <p:cNvPicPr preferRelativeResize="0"/>
            <p:nvPr/>
          </p:nvPicPr>
          <p:blipFill>
            <a:blip r:embed="rId5">
              <a:alphaModFix/>
            </a:blip>
            <a:stretch>
              <a:fillRect/>
            </a:stretch>
          </p:blipFill>
          <p:spPr>
            <a:xfrm rot="-9496433">
              <a:off x="-240576" y="4671150"/>
              <a:ext cx="1056959" cy="481500"/>
            </a:xfrm>
            <a:prstGeom prst="rect">
              <a:avLst/>
            </a:prstGeom>
            <a:noFill/>
            <a:ln>
              <a:noFill/>
            </a:ln>
          </p:spPr>
        </p:pic>
        <p:pic>
          <p:nvPicPr>
            <p:cNvPr id="538" name="Google Shape;538;p30"/>
            <p:cNvPicPr preferRelativeResize="0"/>
            <p:nvPr/>
          </p:nvPicPr>
          <p:blipFill>
            <a:blip r:embed="rId8">
              <a:alphaModFix/>
            </a:blip>
            <a:stretch>
              <a:fillRect/>
            </a:stretch>
          </p:blipFill>
          <p:spPr>
            <a:xfrm>
              <a:off x="6047175" y="4563536"/>
              <a:ext cx="326787" cy="329175"/>
            </a:xfrm>
            <a:prstGeom prst="rect">
              <a:avLst/>
            </a:prstGeom>
            <a:noFill/>
            <a:ln>
              <a:noFill/>
            </a:ln>
          </p:spPr>
        </p:pic>
        <p:pic>
          <p:nvPicPr>
            <p:cNvPr id="539" name="Google Shape;539;p30"/>
            <p:cNvPicPr preferRelativeResize="0"/>
            <p:nvPr/>
          </p:nvPicPr>
          <p:blipFill>
            <a:blip r:embed="rId9">
              <a:alphaModFix/>
            </a:blip>
            <a:stretch>
              <a:fillRect/>
            </a:stretch>
          </p:blipFill>
          <p:spPr>
            <a:xfrm rot="4866632">
              <a:off x="8023074" y="4436218"/>
              <a:ext cx="296953" cy="668138"/>
            </a:xfrm>
            <a:prstGeom prst="rect">
              <a:avLst/>
            </a:prstGeom>
            <a:noFill/>
            <a:ln>
              <a:noFill/>
            </a:ln>
          </p:spPr>
        </p:pic>
        <p:pic>
          <p:nvPicPr>
            <p:cNvPr id="540" name="Google Shape;540;p30"/>
            <p:cNvPicPr preferRelativeResize="0"/>
            <p:nvPr/>
          </p:nvPicPr>
          <p:blipFill>
            <a:blip r:embed="rId10">
              <a:alphaModFix/>
            </a:blip>
            <a:stretch>
              <a:fillRect/>
            </a:stretch>
          </p:blipFill>
          <p:spPr>
            <a:xfrm>
              <a:off x="7044550" y="4643050"/>
              <a:ext cx="379800" cy="350415"/>
            </a:xfrm>
            <a:prstGeom prst="rect">
              <a:avLst/>
            </a:prstGeom>
            <a:noFill/>
            <a:ln>
              <a:noFill/>
            </a:ln>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31"/>
          <p:cNvSpPr/>
          <p:nvPr/>
        </p:nvSpPr>
        <p:spPr>
          <a:xfrm>
            <a:off x="-18450" y="4434050"/>
            <a:ext cx="9144000" cy="713400"/>
          </a:xfrm>
          <a:prstGeom prst="rect">
            <a:avLst/>
          </a:prstGeom>
          <a:solidFill>
            <a:srgbClr val="0054A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t>    </a:t>
            </a:r>
            <a:endParaRPr/>
          </a:p>
        </p:txBody>
      </p:sp>
      <p:pic>
        <p:nvPicPr>
          <p:cNvPr id="546" name="Google Shape;546;p31"/>
          <p:cNvPicPr preferRelativeResize="0"/>
          <p:nvPr/>
        </p:nvPicPr>
        <p:blipFill>
          <a:blip r:embed="rId3">
            <a:alphaModFix/>
          </a:blip>
          <a:stretch>
            <a:fillRect/>
          </a:stretch>
        </p:blipFill>
        <p:spPr>
          <a:xfrm>
            <a:off x="949475" y="4537900"/>
            <a:ext cx="546907" cy="538400"/>
          </a:xfrm>
          <a:prstGeom prst="rect">
            <a:avLst/>
          </a:prstGeom>
          <a:noFill/>
          <a:ln>
            <a:noFill/>
          </a:ln>
        </p:spPr>
      </p:pic>
      <p:pic>
        <p:nvPicPr>
          <p:cNvPr id="547" name="Google Shape;547;p31"/>
          <p:cNvPicPr preferRelativeResize="0"/>
          <p:nvPr/>
        </p:nvPicPr>
        <p:blipFill>
          <a:blip r:embed="rId4">
            <a:alphaModFix/>
          </a:blip>
          <a:stretch>
            <a:fillRect/>
          </a:stretch>
        </p:blipFill>
        <p:spPr>
          <a:xfrm>
            <a:off x="3886900" y="4631802"/>
            <a:ext cx="379801" cy="372888"/>
          </a:xfrm>
          <a:prstGeom prst="rect">
            <a:avLst/>
          </a:prstGeom>
          <a:noFill/>
          <a:ln>
            <a:noFill/>
          </a:ln>
        </p:spPr>
      </p:pic>
      <p:pic>
        <p:nvPicPr>
          <p:cNvPr id="548" name="Google Shape;548;p31"/>
          <p:cNvPicPr preferRelativeResize="0"/>
          <p:nvPr/>
        </p:nvPicPr>
        <p:blipFill>
          <a:blip r:embed="rId5">
            <a:alphaModFix/>
          </a:blip>
          <a:stretch>
            <a:fillRect/>
          </a:stretch>
        </p:blipFill>
        <p:spPr>
          <a:xfrm rot="-9496433">
            <a:off x="4736062" y="4577500"/>
            <a:ext cx="1056959" cy="481500"/>
          </a:xfrm>
          <a:prstGeom prst="rect">
            <a:avLst/>
          </a:prstGeom>
          <a:noFill/>
          <a:ln>
            <a:noFill/>
          </a:ln>
        </p:spPr>
      </p:pic>
      <p:pic>
        <p:nvPicPr>
          <p:cNvPr id="549" name="Google Shape;549;p31"/>
          <p:cNvPicPr preferRelativeResize="0"/>
          <p:nvPr/>
        </p:nvPicPr>
        <p:blipFill>
          <a:blip r:embed="rId6">
            <a:alphaModFix/>
          </a:blip>
          <a:stretch>
            <a:fillRect/>
          </a:stretch>
        </p:blipFill>
        <p:spPr>
          <a:xfrm>
            <a:off x="2093350" y="4618425"/>
            <a:ext cx="636625" cy="399650"/>
          </a:xfrm>
          <a:prstGeom prst="rect">
            <a:avLst/>
          </a:prstGeom>
          <a:noFill/>
          <a:ln>
            <a:noFill/>
          </a:ln>
        </p:spPr>
      </p:pic>
      <p:pic>
        <p:nvPicPr>
          <p:cNvPr id="550" name="Google Shape;550;p31"/>
          <p:cNvPicPr preferRelativeResize="0"/>
          <p:nvPr/>
        </p:nvPicPr>
        <p:blipFill>
          <a:blip r:embed="rId7">
            <a:alphaModFix/>
          </a:blip>
          <a:stretch>
            <a:fillRect/>
          </a:stretch>
        </p:blipFill>
        <p:spPr>
          <a:xfrm>
            <a:off x="2982446" y="4597113"/>
            <a:ext cx="261175" cy="281250"/>
          </a:xfrm>
          <a:prstGeom prst="rect">
            <a:avLst/>
          </a:prstGeom>
          <a:noFill/>
          <a:ln>
            <a:noFill/>
          </a:ln>
        </p:spPr>
      </p:pic>
      <p:pic>
        <p:nvPicPr>
          <p:cNvPr id="551" name="Google Shape;551;p31"/>
          <p:cNvPicPr preferRelativeResize="0"/>
          <p:nvPr/>
        </p:nvPicPr>
        <p:blipFill>
          <a:blip r:embed="rId5">
            <a:alphaModFix/>
          </a:blip>
          <a:stretch>
            <a:fillRect/>
          </a:stretch>
        </p:blipFill>
        <p:spPr>
          <a:xfrm rot="-9496433">
            <a:off x="-240576" y="4671150"/>
            <a:ext cx="1056959" cy="481500"/>
          </a:xfrm>
          <a:prstGeom prst="rect">
            <a:avLst/>
          </a:prstGeom>
          <a:noFill/>
          <a:ln>
            <a:noFill/>
          </a:ln>
        </p:spPr>
      </p:pic>
      <p:pic>
        <p:nvPicPr>
          <p:cNvPr id="552" name="Google Shape;552;p31"/>
          <p:cNvPicPr preferRelativeResize="0"/>
          <p:nvPr/>
        </p:nvPicPr>
        <p:blipFill>
          <a:blip r:embed="rId8">
            <a:alphaModFix/>
          </a:blip>
          <a:stretch>
            <a:fillRect/>
          </a:stretch>
        </p:blipFill>
        <p:spPr>
          <a:xfrm>
            <a:off x="6047175" y="4563536"/>
            <a:ext cx="326787" cy="329175"/>
          </a:xfrm>
          <a:prstGeom prst="rect">
            <a:avLst/>
          </a:prstGeom>
          <a:noFill/>
          <a:ln>
            <a:noFill/>
          </a:ln>
        </p:spPr>
      </p:pic>
      <p:sp>
        <p:nvSpPr>
          <p:cNvPr id="553" name="Google Shape;553;p31"/>
          <p:cNvSpPr/>
          <p:nvPr/>
        </p:nvSpPr>
        <p:spPr>
          <a:xfrm>
            <a:off x="569675" y="0"/>
            <a:ext cx="379800" cy="481500"/>
          </a:xfrm>
          <a:prstGeom prst="rect">
            <a:avLst/>
          </a:prstGeom>
          <a:solidFill>
            <a:schemeClr val="accent4"/>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554" name="Google Shape;554;p31"/>
          <p:cNvPicPr preferRelativeResize="0"/>
          <p:nvPr/>
        </p:nvPicPr>
        <p:blipFill>
          <a:blip r:embed="rId9">
            <a:alphaModFix/>
          </a:blip>
          <a:stretch>
            <a:fillRect/>
          </a:stretch>
        </p:blipFill>
        <p:spPr>
          <a:xfrm rot="4866632">
            <a:off x="8023074" y="4436218"/>
            <a:ext cx="296953" cy="668138"/>
          </a:xfrm>
          <a:prstGeom prst="rect">
            <a:avLst/>
          </a:prstGeom>
          <a:noFill/>
          <a:ln>
            <a:noFill/>
          </a:ln>
        </p:spPr>
      </p:pic>
      <p:pic>
        <p:nvPicPr>
          <p:cNvPr id="555" name="Google Shape;555;p31"/>
          <p:cNvPicPr preferRelativeResize="0"/>
          <p:nvPr/>
        </p:nvPicPr>
        <p:blipFill>
          <a:blip r:embed="rId10">
            <a:alphaModFix/>
          </a:blip>
          <a:stretch>
            <a:fillRect/>
          </a:stretch>
        </p:blipFill>
        <p:spPr>
          <a:xfrm>
            <a:off x="7044550" y="4643050"/>
            <a:ext cx="379800" cy="350415"/>
          </a:xfrm>
          <a:prstGeom prst="rect">
            <a:avLst/>
          </a:prstGeom>
          <a:noFill/>
          <a:ln>
            <a:noFill/>
          </a:ln>
        </p:spPr>
      </p:pic>
      <p:pic>
        <p:nvPicPr>
          <p:cNvPr id="556" name="Google Shape;556;p31"/>
          <p:cNvPicPr preferRelativeResize="0"/>
          <p:nvPr/>
        </p:nvPicPr>
        <p:blipFill>
          <a:blip r:embed="rId11">
            <a:alphaModFix/>
          </a:blip>
          <a:stretch>
            <a:fillRect/>
          </a:stretch>
        </p:blipFill>
        <p:spPr>
          <a:xfrm>
            <a:off x="664900" y="771012"/>
            <a:ext cx="2975383" cy="3338449"/>
          </a:xfrm>
          <a:prstGeom prst="rect">
            <a:avLst/>
          </a:prstGeom>
          <a:noFill/>
          <a:ln>
            <a:noFill/>
          </a:ln>
        </p:spPr>
      </p:pic>
      <p:pic>
        <p:nvPicPr>
          <p:cNvPr id="557" name="Google Shape;557;p31"/>
          <p:cNvPicPr preferRelativeResize="0"/>
          <p:nvPr/>
        </p:nvPicPr>
        <p:blipFill>
          <a:blip r:embed="rId12">
            <a:alphaModFix/>
          </a:blip>
          <a:stretch>
            <a:fillRect/>
          </a:stretch>
        </p:blipFill>
        <p:spPr>
          <a:xfrm>
            <a:off x="3930642" y="771014"/>
            <a:ext cx="2175208" cy="3338419"/>
          </a:xfrm>
          <a:prstGeom prst="rect">
            <a:avLst/>
          </a:prstGeom>
          <a:noFill/>
          <a:ln>
            <a:noFill/>
          </a:ln>
        </p:spPr>
      </p:pic>
      <p:pic>
        <p:nvPicPr>
          <p:cNvPr id="558" name="Google Shape;558;p31"/>
          <p:cNvPicPr preferRelativeResize="0"/>
          <p:nvPr/>
        </p:nvPicPr>
        <p:blipFill>
          <a:blip r:embed="rId13">
            <a:alphaModFix/>
          </a:blip>
          <a:stretch>
            <a:fillRect/>
          </a:stretch>
        </p:blipFill>
        <p:spPr>
          <a:xfrm>
            <a:off x="6498672" y="771027"/>
            <a:ext cx="2083910" cy="3338419"/>
          </a:xfrm>
          <a:prstGeom prst="rect">
            <a:avLst/>
          </a:prstGeom>
          <a:noFill/>
          <a:ln>
            <a:noFill/>
          </a:ln>
        </p:spPr>
      </p:pic>
      <p:grpSp>
        <p:nvGrpSpPr>
          <p:cNvPr id="559" name="Google Shape;559;p31"/>
          <p:cNvGrpSpPr/>
          <p:nvPr/>
        </p:nvGrpSpPr>
        <p:grpSpPr>
          <a:xfrm>
            <a:off x="-292153" y="4398975"/>
            <a:ext cx="9436003" cy="932201"/>
            <a:chOff x="-292153" y="4398975"/>
            <a:chExt cx="9436003" cy="932201"/>
          </a:xfrm>
        </p:grpSpPr>
        <p:sp>
          <p:nvSpPr>
            <p:cNvPr id="560" name="Google Shape;560;p31"/>
            <p:cNvSpPr/>
            <p:nvPr/>
          </p:nvSpPr>
          <p:spPr>
            <a:xfrm>
              <a:off x="-18450" y="4434050"/>
              <a:ext cx="9162300" cy="713400"/>
            </a:xfrm>
            <a:prstGeom prst="rect">
              <a:avLst/>
            </a:prstGeom>
            <a:solidFill>
              <a:srgbClr val="0054A6"/>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t>    </a:t>
              </a:r>
              <a:endParaRPr/>
            </a:p>
          </p:txBody>
        </p:sp>
        <p:pic>
          <p:nvPicPr>
            <p:cNvPr id="561" name="Google Shape;561;p31"/>
            <p:cNvPicPr preferRelativeResize="0"/>
            <p:nvPr/>
          </p:nvPicPr>
          <p:blipFill>
            <a:blip r:embed="rId3">
              <a:alphaModFix/>
            </a:blip>
            <a:stretch>
              <a:fillRect/>
            </a:stretch>
          </p:blipFill>
          <p:spPr>
            <a:xfrm>
              <a:off x="949475" y="4537900"/>
              <a:ext cx="546907" cy="538400"/>
            </a:xfrm>
            <a:prstGeom prst="rect">
              <a:avLst/>
            </a:prstGeom>
            <a:noFill/>
            <a:ln>
              <a:noFill/>
            </a:ln>
          </p:spPr>
        </p:pic>
        <p:pic>
          <p:nvPicPr>
            <p:cNvPr id="562" name="Google Shape;562;p31"/>
            <p:cNvPicPr preferRelativeResize="0"/>
            <p:nvPr/>
          </p:nvPicPr>
          <p:blipFill>
            <a:blip r:embed="rId4">
              <a:alphaModFix/>
            </a:blip>
            <a:stretch>
              <a:fillRect/>
            </a:stretch>
          </p:blipFill>
          <p:spPr>
            <a:xfrm>
              <a:off x="3886900" y="4631802"/>
              <a:ext cx="379801" cy="372888"/>
            </a:xfrm>
            <a:prstGeom prst="rect">
              <a:avLst/>
            </a:prstGeom>
            <a:noFill/>
            <a:ln>
              <a:noFill/>
            </a:ln>
          </p:spPr>
        </p:pic>
        <p:pic>
          <p:nvPicPr>
            <p:cNvPr id="563" name="Google Shape;563;p31"/>
            <p:cNvPicPr preferRelativeResize="0"/>
            <p:nvPr/>
          </p:nvPicPr>
          <p:blipFill>
            <a:blip r:embed="rId5">
              <a:alphaModFix/>
            </a:blip>
            <a:stretch>
              <a:fillRect/>
            </a:stretch>
          </p:blipFill>
          <p:spPr>
            <a:xfrm rot="-9496433">
              <a:off x="4736062" y="4577500"/>
              <a:ext cx="1056959" cy="481500"/>
            </a:xfrm>
            <a:prstGeom prst="rect">
              <a:avLst/>
            </a:prstGeom>
            <a:noFill/>
            <a:ln>
              <a:noFill/>
            </a:ln>
          </p:spPr>
        </p:pic>
        <p:pic>
          <p:nvPicPr>
            <p:cNvPr id="564" name="Google Shape;564;p31"/>
            <p:cNvPicPr preferRelativeResize="0"/>
            <p:nvPr/>
          </p:nvPicPr>
          <p:blipFill>
            <a:blip r:embed="rId6">
              <a:alphaModFix/>
            </a:blip>
            <a:stretch>
              <a:fillRect/>
            </a:stretch>
          </p:blipFill>
          <p:spPr>
            <a:xfrm>
              <a:off x="2093350" y="4618425"/>
              <a:ext cx="636625" cy="399650"/>
            </a:xfrm>
            <a:prstGeom prst="rect">
              <a:avLst/>
            </a:prstGeom>
            <a:noFill/>
            <a:ln>
              <a:noFill/>
            </a:ln>
          </p:spPr>
        </p:pic>
        <p:pic>
          <p:nvPicPr>
            <p:cNvPr id="565" name="Google Shape;565;p31"/>
            <p:cNvPicPr preferRelativeResize="0"/>
            <p:nvPr/>
          </p:nvPicPr>
          <p:blipFill>
            <a:blip r:embed="rId7">
              <a:alphaModFix/>
            </a:blip>
            <a:stretch>
              <a:fillRect/>
            </a:stretch>
          </p:blipFill>
          <p:spPr>
            <a:xfrm>
              <a:off x="2982446" y="4597113"/>
              <a:ext cx="261175" cy="281250"/>
            </a:xfrm>
            <a:prstGeom prst="rect">
              <a:avLst/>
            </a:prstGeom>
            <a:noFill/>
            <a:ln>
              <a:noFill/>
            </a:ln>
          </p:spPr>
        </p:pic>
        <p:pic>
          <p:nvPicPr>
            <p:cNvPr id="566" name="Google Shape;566;p31"/>
            <p:cNvPicPr preferRelativeResize="0"/>
            <p:nvPr/>
          </p:nvPicPr>
          <p:blipFill>
            <a:blip r:embed="rId5">
              <a:alphaModFix/>
            </a:blip>
            <a:stretch>
              <a:fillRect/>
            </a:stretch>
          </p:blipFill>
          <p:spPr>
            <a:xfrm rot="-9496433">
              <a:off x="-240576" y="4671150"/>
              <a:ext cx="1056959" cy="481500"/>
            </a:xfrm>
            <a:prstGeom prst="rect">
              <a:avLst/>
            </a:prstGeom>
            <a:noFill/>
            <a:ln>
              <a:noFill/>
            </a:ln>
          </p:spPr>
        </p:pic>
        <p:pic>
          <p:nvPicPr>
            <p:cNvPr id="567" name="Google Shape;567;p31"/>
            <p:cNvPicPr preferRelativeResize="0"/>
            <p:nvPr/>
          </p:nvPicPr>
          <p:blipFill>
            <a:blip r:embed="rId8">
              <a:alphaModFix/>
            </a:blip>
            <a:stretch>
              <a:fillRect/>
            </a:stretch>
          </p:blipFill>
          <p:spPr>
            <a:xfrm>
              <a:off x="6047175" y="4563536"/>
              <a:ext cx="326787" cy="329175"/>
            </a:xfrm>
            <a:prstGeom prst="rect">
              <a:avLst/>
            </a:prstGeom>
            <a:noFill/>
            <a:ln>
              <a:noFill/>
            </a:ln>
          </p:spPr>
        </p:pic>
        <p:pic>
          <p:nvPicPr>
            <p:cNvPr id="568" name="Google Shape;568;p31"/>
            <p:cNvPicPr preferRelativeResize="0"/>
            <p:nvPr/>
          </p:nvPicPr>
          <p:blipFill>
            <a:blip r:embed="rId9">
              <a:alphaModFix/>
            </a:blip>
            <a:stretch>
              <a:fillRect/>
            </a:stretch>
          </p:blipFill>
          <p:spPr>
            <a:xfrm rot="4866632">
              <a:off x="8023074" y="4436218"/>
              <a:ext cx="296953" cy="668138"/>
            </a:xfrm>
            <a:prstGeom prst="rect">
              <a:avLst/>
            </a:prstGeom>
            <a:noFill/>
            <a:ln>
              <a:noFill/>
            </a:ln>
          </p:spPr>
        </p:pic>
        <p:pic>
          <p:nvPicPr>
            <p:cNvPr id="569" name="Google Shape;569;p31"/>
            <p:cNvPicPr preferRelativeResize="0"/>
            <p:nvPr/>
          </p:nvPicPr>
          <p:blipFill>
            <a:blip r:embed="rId10">
              <a:alphaModFix/>
            </a:blip>
            <a:stretch>
              <a:fillRect/>
            </a:stretch>
          </p:blipFill>
          <p:spPr>
            <a:xfrm>
              <a:off x="7044550" y="4643050"/>
              <a:ext cx="379800" cy="350415"/>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p:nvPr/>
        </p:nvSpPr>
        <p:spPr>
          <a:xfrm>
            <a:off x="-18450" y="4434050"/>
            <a:ext cx="9144000" cy="713400"/>
          </a:xfrm>
          <a:prstGeom prst="rect">
            <a:avLst/>
          </a:prstGeom>
          <a:solidFill>
            <a:srgbClr val="0054A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t>    </a:t>
            </a:r>
            <a:endParaRPr/>
          </a:p>
        </p:txBody>
      </p:sp>
      <p:pic>
        <p:nvPicPr>
          <p:cNvPr id="73" name="Google Shape;73;p14"/>
          <p:cNvPicPr preferRelativeResize="0"/>
          <p:nvPr/>
        </p:nvPicPr>
        <p:blipFill>
          <a:blip r:embed="rId3">
            <a:alphaModFix/>
          </a:blip>
          <a:stretch>
            <a:fillRect/>
          </a:stretch>
        </p:blipFill>
        <p:spPr>
          <a:xfrm>
            <a:off x="949475" y="4537900"/>
            <a:ext cx="546907" cy="538400"/>
          </a:xfrm>
          <a:prstGeom prst="rect">
            <a:avLst/>
          </a:prstGeom>
          <a:noFill/>
          <a:ln>
            <a:noFill/>
          </a:ln>
        </p:spPr>
      </p:pic>
      <p:pic>
        <p:nvPicPr>
          <p:cNvPr id="74" name="Google Shape;74;p14"/>
          <p:cNvPicPr preferRelativeResize="0"/>
          <p:nvPr/>
        </p:nvPicPr>
        <p:blipFill>
          <a:blip r:embed="rId4">
            <a:alphaModFix/>
          </a:blip>
          <a:stretch>
            <a:fillRect/>
          </a:stretch>
        </p:blipFill>
        <p:spPr>
          <a:xfrm>
            <a:off x="3886900" y="4631802"/>
            <a:ext cx="379801" cy="372888"/>
          </a:xfrm>
          <a:prstGeom prst="rect">
            <a:avLst/>
          </a:prstGeom>
          <a:noFill/>
          <a:ln>
            <a:noFill/>
          </a:ln>
        </p:spPr>
      </p:pic>
      <p:pic>
        <p:nvPicPr>
          <p:cNvPr id="75" name="Google Shape;75;p14"/>
          <p:cNvPicPr preferRelativeResize="0"/>
          <p:nvPr/>
        </p:nvPicPr>
        <p:blipFill>
          <a:blip r:embed="rId5">
            <a:alphaModFix/>
          </a:blip>
          <a:stretch>
            <a:fillRect/>
          </a:stretch>
        </p:blipFill>
        <p:spPr>
          <a:xfrm rot="-9496433">
            <a:off x="4736062" y="4577500"/>
            <a:ext cx="1056959" cy="481500"/>
          </a:xfrm>
          <a:prstGeom prst="rect">
            <a:avLst/>
          </a:prstGeom>
          <a:noFill/>
          <a:ln>
            <a:noFill/>
          </a:ln>
        </p:spPr>
      </p:pic>
      <p:pic>
        <p:nvPicPr>
          <p:cNvPr id="76" name="Google Shape;76;p14"/>
          <p:cNvPicPr preferRelativeResize="0"/>
          <p:nvPr/>
        </p:nvPicPr>
        <p:blipFill>
          <a:blip r:embed="rId6">
            <a:alphaModFix/>
          </a:blip>
          <a:stretch>
            <a:fillRect/>
          </a:stretch>
        </p:blipFill>
        <p:spPr>
          <a:xfrm>
            <a:off x="2093350" y="4618425"/>
            <a:ext cx="636625" cy="399650"/>
          </a:xfrm>
          <a:prstGeom prst="rect">
            <a:avLst/>
          </a:prstGeom>
          <a:noFill/>
          <a:ln>
            <a:noFill/>
          </a:ln>
        </p:spPr>
      </p:pic>
      <p:pic>
        <p:nvPicPr>
          <p:cNvPr id="77" name="Google Shape;77;p14"/>
          <p:cNvPicPr preferRelativeResize="0"/>
          <p:nvPr/>
        </p:nvPicPr>
        <p:blipFill>
          <a:blip r:embed="rId7">
            <a:alphaModFix/>
          </a:blip>
          <a:stretch>
            <a:fillRect/>
          </a:stretch>
        </p:blipFill>
        <p:spPr>
          <a:xfrm>
            <a:off x="2982446" y="4597113"/>
            <a:ext cx="261175" cy="281250"/>
          </a:xfrm>
          <a:prstGeom prst="rect">
            <a:avLst/>
          </a:prstGeom>
          <a:noFill/>
          <a:ln>
            <a:noFill/>
          </a:ln>
        </p:spPr>
      </p:pic>
      <p:pic>
        <p:nvPicPr>
          <p:cNvPr id="78" name="Google Shape;78;p14"/>
          <p:cNvPicPr preferRelativeResize="0"/>
          <p:nvPr/>
        </p:nvPicPr>
        <p:blipFill>
          <a:blip r:embed="rId5">
            <a:alphaModFix/>
          </a:blip>
          <a:stretch>
            <a:fillRect/>
          </a:stretch>
        </p:blipFill>
        <p:spPr>
          <a:xfrm rot="-9496433">
            <a:off x="-240576" y="4671150"/>
            <a:ext cx="1056959" cy="481500"/>
          </a:xfrm>
          <a:prstGeom prst="rect">
            <a:avLst/>
          </a:prstGeom>
          <a:noFill/>
          <a:ln>
            <a:noFill/>
          </a:ln>
        </p:spPr>
      </p:pic>
      <p:pic>
        <p:nvPicPr>
          <p:cNvPr id="79" name="Google Shape;79;p14"/>
          <p:cNvPicPr preferRelativeResize="0"/>
          <p:nvPr/>
        </p:nvPicPr>
        <p:blipFill>
          <a:blip r:embed="rId8">
            <a:alphaModFix/>
          </a:blip>
          <a:stretch>
            <a:fillRect/>
          </a:stretch>
        </p:blipFill>
        <p:spPr>
          <a:xfrm>
            <a:off x="6047175" y="4563536"/>
            <a:ext cx="326787" cy="329175"/>
          </a:xfrm>
          <a:prstGeom prst="rect">
            <a:avLst/>
          </a:prstGeom>
          <a:noFill/>
          <a:ln>
            <a:noFill/>
          </a:ln>
        </p:spPr>
      </p:pic>
      <p:sp>
        <p:nvSpPr>
          <p:cNvPr id="80" name="Google Shape;80;p14"/>
          <p:cNvSpPr/>
          <p:nvPr/>
        </p:nvSpPr>
        <p:spPr>
          <a:xfrm>
            <a:off x="569675" y="0"/>
            <a:ext cx="379800" cy="481500"/>
          </a:xfrm>
          <a:prstGeom prst="rect">
            <a:avLst/>
          </a:prstGeom>
          <a:solidFill>
            <a:schemeClr val="accent4"/>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1" name="Google Shape;81;p14"/>
          <p:cNvPicPr preferRelativeResize="0"/>
          <p:nvPr/>
        </p:nvPicPr>
        <p:blipFill>
          <a:blip r:embed="rId9">
            <a:alphaModFix/>
          </a:blip>
          <a:stretch>
            <a:fillRect/>
          </a:stretch>
        </p:blipFill>
        <p:spPr>
          <a:xfrm rot="4866632">
            <a:off x="8023074" y="4436218"/>
            <a:ext cx="296953" cy="668138"/>
          </a:xfrm>
          <a:prstGeom prst="rect">
            <a:avLst/>
          </a:prstGeom>
          <a:noFill/>
          <a:ln>
            <a:noFill/>
          </a:ln>
        </p:spPr>
      </p:pic>
      <p:pic>
        <p:nvPicPr>
          <p:cNvPr id="82" name="Google Shape;82;p14"/>
          <p:cNvPicPr preferRelativeResize="0"/>
          <p:nvPr/>
        </p:nvPicPr>
        <p:blipFill>
          <a:blip r:embed="rId10">
            <a:alphaModFix/>
          </a:blip>
          <a:stretch>
            <a:fillRect/>
          </a:stretch>
        </p:blipFill>
        <p:spPr>
          <a:xfrm>
            <a:off x="7044550" y="4643050"/>
            <a:ext cx="379800" cy="350415"/>
          </a:xfrm>
          <a:prstGeom prst="rect">
            <a:avLst/>
          </a:prstGeom>
          <a:noFill/>
          <a:ln>
            <a:noFill/>
          </a:ln>
        </p:spPr>
      </p:pic>
      <p:sp>
        <p:nvSpPr>
          <p:cNvPr id="83" name="Google Shape;83;p14"/>
          <p:cNvSpPr txBox="1"/>
          <p:nvPr/>
        </p:nvSpPr>
        <p:spPr>
          <a:xfrm>
            <a:off x="569675" y="731550"/>
            <a:ext cx="1922100" cy="64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600">
                <a:solidFill>
                  <a:srgbClr val="0054A6"/>
                </a:solidFill>
                <a:latin typeface="Montserrat Black"/>
                <a:ea typeface="Montserrat Black"/>
                <a:cs typeface="Montserrat Black"/>
                <a:sym typeface="Montserrat Black"/>
              </a:rPr>
              <a:t>About us</a:t>
            </a:r>
            <a:endParaRPr sz="2600">
              <a:solidFill>
                <a:srgbClr val="0054A6"/>
              </a:solidFill>
              <a:latin typeface="Montserrat Black"/>
              <a:ea typeface="Montserrat Black"/>
              <a:cs typeface="Montserrat Black"/>
              <a:sym typeface="Montserrat Black"/>
            </a:endParaRPr>
          </a:p>
        </p:txBody>
      </p:sp>
      <p:sp>
        <p:nvSpPr>
          <p:cNvPr id="84" name="Google Shape;84;p14"/>
          <p:cNvSpPr txBox="1"/>
          <p:nvPr/>
        </p:nvSpPr>
        <p:spPr>
          <a:xfrm>
            <a:off x="526800" y="1455278"/>
            <a:ext cx="8090400" cy="26370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es" sz="1200">
                <a:solidFill>
                  <a:schemeClr val="dk1"/>
                </a:solidFill>
                <a:latin typeface="Montserrat"/>
                <a:ea typeface="Montserrat"/>
                <a:cs typeface="Montserrat"/>
                <a:sym typeface="Montserrat"/>
              </a:rPr>
              <a:t>In </a:t>
            </a:r>
            <a:r>
              <a:rPr lang="es" sz="1200" b="1">
                <a:solidFill>
                  <a:srgbClr val="0054A6"/>
                </a:solidFill>
                <a:latin typeface="Montserrat"/>
                <a:ea typeface="Montserrat"/>
                <a:cs typeface="Montserrat"/>
                <a:sym typeface="Montserrat"/>
              </a:rPr>
              <a:t>Fundación La Salle Argentina</a:t>
            </a:r>
            <a:r>
              <a:rPr lang="es" sz="1200">
                <a:solidFill>
                  <a:schemeClr val="dk1"/>
                </a:solidFill>
                <a:latin typeface="Montserrat"/>
                <a:ea typeface="Montserrat"/>
                <a:cs typeface="Montserrat"/>
                <a:sym typeface="Montserrat"/>
              </a:rPr>
              <a:t>, a non-profit organization founded in 1967 by the Brothers of the Christian Schools, we have the goal of building educational communities where children and youth are at the center. In the spirit of Lasallian education, we promote children’s and young people's rights through various proposals, mainly educational, that enable community development in contexts of social vulnerability and exclusion.</a:t>
            </a:r>
            <a:endParaRPr sz="120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just" rtl="0">
              <a:lnSpc>
                <a:spcPct val="115000"/>
              </a:lnSpc>
              <a:spcBef>
                <a:spcPts val="1200"/>
              </a:spcBef>
              <a:spcAft>
                <a:spcPts val="0"/>
              </a:spcAft>
              <a:buClr>
                <a:schemeClr val="dk1"/>
              </a:buClr>
              <a:buSzPts val="1100"/>
              <a:buFont typeface="Arial"/>
              <a:buNone/>
            </a:pPr>
            <a:r>
              <a:rPr lang="es" sz="1200">
                <a:solidFill>
                  <a:schemeClr val="dk1"/>
                </a:solidFill>
                <a:latin typeface="Montserrat"/>
                <a:ea typeface="Montserrat"/>
                <a:cs typeface="Montserrat"/>
                <a:sym typeface="Montserrat"/>
              </a:rPr>
              <a:t>For more than </a:t>
            </a:r>
            <a:r>
              <a:rPr lang="es" sz="1200" b="1">
                <a:solidFill>
                  <a:srgbClr val="0054A6"/>
                </a:solidFill>
                <a:latin typeface="Montserrat"/>
                <a:ea typeface="Montserrat"/>
                <a:cs typeface="Montserrat"/>
                <a:sym typeface="Montserrat"/>
              </a:rPr>
              <a:t>56 years</a:t>
            </a:r>
            <a:r>
              <a:rPr lang="es" sz="1200">
                <a:solidFill>
                  <a:schemeClr val="dk1"/>
                </a:solidFill>
                <a:latin typeface="Montserrat"/>
                <a:ea typeface="Montserrat"/>
                <a:cs typeface="Montserrat"/>
                <a:sym typeface="Montserrat"/>
              </a:rPr>
              <a:t>, we have been carrying out different programs and projects implemented throughout the country, working with multiple governmental and non-governmental organizations, as well as national and international organizations, in order to transform the reality of our children and youth.</a:t>
            </a:r>
            <a:endParaRPr sz="1200">
              <a:solidFill>
                <a:schemeClr val="dk1"/>
              </a:solidFill>
              <a:latin typeface="Montserrat"/>
              <a:ea typeface="Montserrat"/>
              <a:cs typeface="Montserrat"/>
              <a:sym typeface="Montserrat"/>
            </a:endParaRPr>
          </a:p>
          <a:p>
            <a:pPr marL="0" lvl="0" indent="0" algn="just" rtl="0">
              <a:lnSpc>
                <a:spcPct val="115000"/>
              </a:lnSpc>
              <a:spcBef>
                <a:spcPts val="120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grpSp>
        <p:nvGrpSpPr>
          <p:cNvPr id="85" name="Google Shape;85;p14"/>
          <p:cNvGrpSpPr/>
          <p:nvPr/>
        </p:nvGrpSpPr>
        <p:grpSpPr>
          <a:xfrm>
            <a:off x="-292153" y="4398975"/>
            <a:ext cx="9436003" cy="932201"/>
            <a:chOff x="-292153" y="4398975"/>
            <a:chExt cx="9436003" cy="932201"/>
          </a:xfrm>
        </p:grpSpPr>
        <p:sp>
          <p:nvSpPr>
            <p:cNvPr id="86" name="Google Shape;86;p14"/>
            <p:cNvSpPr/>
            <p:nvPr/>
          </p:nvSpPr>
          <p:spPr>
            <a:xfrm>
              <a:off x="-18450" y="4434050"/>
              <a:ext cx="9162300" cy="713400"/>
            </a:xfrm>
            <a:prstGeom prst="rect">
              <a:avLst/>
            </a:prstGeom>
            <a:solidFill>
              <a:srgbClr val="0054A6"/>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t>    </a:t>
              </a:r>
              <a:endParaRPr/>
            </a:p>
          </p:txBody>
        </p:sp>
        <p:pic>
          <p:nvPicPr>
            <p:cNvPr id="87" name="Google Shape;87;p14"/>
            <p:cNvPicPr preferRelativeResize="0"/>
            <p:nvPr/>
          </p:nvPicPr>
          <p:blipFill>
            <a:blip r:embed="rId3">
              <a:alphaModFix/>
            </a:blip>
            <a:stretch>
              <a:fillRect/>
            </a:stretch>
          </p:blipFill>
          <p:spPr>
            <a:xfrm>
              <a:off x="949475" y="4537900"/>
              <a:ext cx="546907" cy="538400"/>
            </a:xfrm>
            <a:prstGeom prst="rect">
              <a:avLst/>
            </a:prstGeom>
            <a:noFill/>
            <a:ln>
              <a:noFill/>
            </a:ln>
          </p:spPr>
        </p:pic>
        <p:pic>
          <p:nvPicPr>
            <p:cNvPr id="88" name="Google Shape;88;p14"/>
            <p:cNvPicPr preferRelativeResize="0"/>
            <p:nvPr/>
          </p:nvPicPr>
          <p:blipFill>
            <a:blip r:embed="rId4">
              <a:alphaModFix/>
            </a:blip>
            <a:stretch>
              <a:fillRect/>
            </a:stretch>
          </p:blipFill>
          <p:spPr>
            <a:xfrm>
              <a:off x="3886900" y="4631802"/>
              <a:ext cx="379801" cy="372888"/>
            </a:xfrm>
            <a:prstGeom prst="rect">
              <a:avLst/>
            </a:prstGeom>
            <a:noFill/>
            <a:ln>
              <a:noFill/>
            </a:ln>
          </p:spPr>
        </p:pic>
        <p:pic>
          <p:nvPicPr>
            <p:cNvPr id="89" name="Google Shape;89;p14"/>
            <p:cNvPicPr preferRelativeResize="0"/>
            <p:nvPr/>
          </p:nvPicPr>
          <p:blipFill>
            <a:blip r:embed="rId5">
              <a:alphaModFix/>
            </a:blip>
            <a:stretch>
              <a:fillRect/>
            </a:stretch>
          </p:blipFill>
          <p:spPr>
            <a:xfrm rot="-9496433">
              <a:off x="4736062" y="4577500"/>
              <a:ext cx="1056959" cy="481500"/>
            </a:xfrm>
            <a:prstGeom prst="rect">
              <a:avLst/>
            </a:prstGeom>
            <a:noFill/>
            <a:ln>
              <a:noFill/>
            </a:ln>
          </p:spPr>
        </p:pic>
        <p:pic>
          <p:nvPicPr>
            <p:cNvPr id="90" name="Google Shape;90;p14"/>
            <p:cNvPicPr preferRelativeResize="0"/>
            <p:nvPr/>
          </p:nvPicPr>
          <p:blipFill>
            <a:blip r:embed="rId6">
              <a:alphaModFix/>
            </a:blip>
            <a:stretch>
              <a:fillRect/>
            </a:stretch>
          </p:blipFill>
          <p:spPr>
            <a:xfrm>
              <a:off x="2093350" y="4618425"/>
              <a:ext cx="636625" cy="399650"/>
            </a:xfrm>
            <a:prstGeom prst="rect">
              <a:avLst/>
            </a:prstGeom>
            <a:noFill/>
            <a:ln>
              <a:noFill/>
            </a:ln>
          </p:spPr>
        </p:pic>
        <p:pic>
          <p:nvPicPr>
            <p:cNvPr id="91" name="Google Shape;91;p14"/>
            <p:cNvPicPr preferRelativeResize="0"/>
            <p:nvPr/>
          </p:nvPicPr>
          <p:blipFill>
            <a:blip r:embed="rId7">
              <a:alphaModFix/>
            </a:blip>
            <a:stretch>
              <a:fillRect/>
            </a:stretch>
          </p:blipFill>
          <p:spPr>
            <a:xfrm>
              <a:off x="2982446" y="4597113"/>
              <a:ext cx="261175" cy="281250"/>
            </a:xfrm>
            <a:prstGeom prst="rect">
              <a:avLst/>
            </a:prstGeom>
            <a:noFill/>
            <a:ln>
              <a:noFill/>
            </a:ln>
          </p:spPr>
        </p:pic>
        <p:pic>
          <p:nvPicPr>
            <p:cNvPr id="92" name="Google Shape;92;p14"/>
            <p:cNvPicPr preferRelativeResize="0"/>
            <p:nvPr/>
          </p:nvPicPr>
          <p:blipFill>
            <a:blip r:embed="rId5">
              <a:alphaModFix/>
            </a:blip>
            <a:stretch>
              <a:fillRect/>
            </a:stretch>
          </p:blipFill>
          <p:spPr>
            <a:xfrm rot="-9496433">
              <a:off x="-240576" y="4671150"/>
              <a:ext cx="1056959" cy="481500"/>
            </a:xfrm>
            <a:prstGeom prst="rect">
              <a:avLst/>
            </a:prstGeom>
            <a:noFill/>
            <a:ln>
              <a:noFill/>
            </a:ln>
          </p:spPr>
        </p:pic>
        <p:pic>
          <p:nvPicPr>
            <p:cNvPr id="93" name="Google Shape;93;p14"/>
            <p:cNvPicPr preferRelativeResize="0"/>
            <p:nvPr/>
          </p:nvPicPr>
          <p:blipFill>
            <a:blip r:embed="rId8">
              <a:alphaModFix/>
            </a:blip>
            <a:stretch>
              <a:fillRect/>
            </a:stretch>
          </p:blipFill>
          <p:spPr>
            <a:xfrm>
              <a:off x="6047175" y="4563536"/>
              <a:ext cx="326787" cy="329175"/>
            </a:xfrm>
            <a:prstGeom prst="rect">
              <a:avLst/>
            </a:prstGeom>
            <a:noFill/>
            <a:ln>
              <a:noFill/>
            </a:ln>
          </p:spPr>
        </p:pic>
        <p:pic>
          <p:nvPicPr>
            <p:cNvPr id="94" name="Google Shape;94;p14"/>
            <p:cNvPicPr preferRelativeResize="0"/>
            <p:nvPr/>
          </p:nvPicPr>
          <p:blipFill>
            <a:blip r:embed="rId9">
              <a:alphaModFix/>
            </a:blip>
            <a:stretch>
              <a:fillRect/>
            </a:stretch>
          </p:blipFill>
          <p:spPr>
            <a:xfrm rot="4866632">
              <a:off x="8023074" y="4436218"/>
              <a:ext cx="296953" cy="668138"/>
            </a:xfrm>
            <a:prstGeom prst="rect">
              <a:avLst/>
            </a:prstGeom>
            <a:noFill/>
            <a:ln>
              <a:noFill/>
            </a:ln>
          </p:spPr>
        </p:pic>
        <p:pic>
          <p:nvPicPr>
            <p:cNvPr id="95" name="Google Shape;95;p14"/>
            <p:cNvPicPr preferRelativeResize="0"/>
            <p:nvPr/>
          </p:nvPicPr>
          <p:blipFill>
            <a:blip r:embed="rId10">
              <a:alphaModFix/>
            </a:blip>
            <a:stretch>
              <a:fillRect/>
            </a:stretch>
          </p:blipFill>
          <p:spPr>
            <a:xfrm>
              <a:off x="7044550" y="4643050"/>
              <a:ext cx="379800" cy="350415"/>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32"/>
          <p:cNvSpPr/>
          <p:nvPr/>
        </p:nvSpPr>
        <p:spPr>
          <a:xfrm>
            <a:off x="-18450" y="4434050"/>
            <a:ext cx="9144000" cy="713400"/>
          </a:xfrm>
          <a:prstGeom prst="rect">
            <a:avLst/>
          </a:prstGeom>
          <a:solidFill>
            <a:srgbClr val="0054A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t>    </a:t>
            </a:r>
            <a:endParaRPr/>
          </a:p>
        </p:txBody>
      </p:sp>
      <p:pic>
        <p:nvPicPr>
          <p:cNvPr id="575" name="Google Shape;575;p32"/>
          <p:cNvPicPr preferRelativeResize="0"/>
          <p:nvPr/>
        </p:nvPicPr>
        <p:blipFill>
          <a:blip r:embed="rId3">
            <a:alphaModFix/>
          </a:blip>
          <a:stretch>
            <a:fillRect/>
          </a:stretch>
        </p:blipFill>
        <p:spPr>
          <a:xfrm>
            <a:off x="949475" y="4537900"/>
            <a:ext cx="546907" cy="538400"/>
          </a:xfrm>
          <a:prstGeom prst="rect">
            <a:avLst/>
          </a:prstGeom>
          <a:noFill/>
          <a:ln>
            <a:noFill/>
          </a:ln>
        </p:spPr>
      </p:pic>
      <p:pic>
        <p:nvPicPr>
          <p:cNvPr id="576" name="Google Shape;576;p32"/>
          <p:cNvPicPr preferRelativeResize="0"/>
          <p:nvPr/>
        </p:nvPicPr>
        <p:blipFill>
          <a:blip r:embed="rId4">
            <a:alphaModFix/>
          </a:blip>
          <a:stretch>
            <a:fillRect/>
          </a:stretch>
        </p:blipFill>
        <p:spPr>
          <a:xfrm>
            <a:off x="3886900" y="4631802"/>
            <a:ext cx="379801" cy="372888"/>
          </a:xfrm>
          <a:prstGeom prst="rect">
            <a:avLst/>
          </a:prstGeom>
          <a:noFill/>
          <a:ln>
            <a:noFill/>
          </a:ln>
        </p:spPr>
      </p:pic>
      <p:pic>
        <p:nvPicPr>
          <p:cNvPr id="577" name="Google Shape;577;p32"/>
          <p:cNvPicPr preferRelativeResize="0"/>
          <p:nvPr/>
        </p:nvPicPr>
        <p:blipFill>
          <a:blip r:embed="rId5">
            <a:alphaModFix/>
          </a:blip>
          <a:stretch>
            <a:fillRect/>
          </a:stretch>
        </p:blipFill>
        <p:spPr>
          <a:xfrm rot="-9496433">
            <a:off x="4736062" y="4577500"/>
            <a:ext cx="1056959" cy="481500"/>
          </a:xfrm>
          <a:prstGeom prst="rect">
            <a:avLst/>
          </a:prstGeom>
          <a:noFill/>
          <a:ln>
            <a:noFill/>
          </a:ln>
        </p:spPr>
      </p:pic>
      <p:pic>
        <p:nvPicPr>
          <p:cNvPr id="578" name="Google Shape;578;p32"/>
          <p:cNvPicPr preferRelativeResize="0"/>
          <p:nvPr/>
        </p:nvPicPr>
        <p:blipFill>
          <a:blip r:embed="rId6">
            <a:alphaModFix/>
          </a:blip>
          <a:stretch>
            <a:fillRect/>
          </a:stretch>
        </p:blipFill>
        <p:spPr>
          <a:xfrm>
            <a:off x="2093350" y="4618425"/>
            <a:ext cx="636625" cy="399650"/>
          </a:xfrm>
          <a:prstGeom prst="rect">
            <a:avLst/>
          </a:prstGeom>
          <a:noFill/>
          <a:ln>
            <a:noFill/>
          </a:ln>
        </p:spPr>
      </p:pic>
      <p:pic>
        <p:nvPicPr>
          <p:cNvPr id="579" name="Google Shape;579;p32"/>
          <p:cNvPicPr preferRelativeResize="0"/>
          <p:nvPr/>
        </p:nvPicPr>
        <p:blipFill>
          <a:blip r:embed="rId7">
            <a:alphaModFix/>
          </a:blip>
          <a:stretch>
            <a:fillRect/>
          </a:stretch>
        </p:blipFill>
        <p:spPr>
          <a:xfrm>
            <a:off x="2982446" y="4597113"/>
            <a:ext cx="261175" cy="281250"/>
          </a:xfrm>
          <a:prstGeom prst="rect">
            <a:avLst/>
          </a:prstGeom>
          <a:noFill/>
          <a:ln>
            <a:noFill/>
          </a:ln>
        </p:spPr>
      </p:pic>
      <p:pic>
        <p:nvPicPr>
          <p:cNvPr id="580" name="Google Shape;580;p32"/>
          <p:cNvPicPr preferRelativeResize="0"/>
          <p:nvPr/>
        </p:nvPicPr>
        <p:blipFill>
          <a:blip r:embed="rId5">
            <a:alphaModFix/>
          </a:blip>
          <a:stretch>
            <a:fillRect/>
          </a:stretch>
        </p:blipFill>
        <p:spPr>
          <a:xfrm rot="-9496433">
            <a:off x="-240576" y="4671150"/>
            <a:ext cx="1056959" cy="481500"/>
          </a:xfrm>
          <a:prstGeom prst="rect">
            <a:avLst/>
          </a:prstGeom>
          <a:noFill/>
          <a:ln>
            <a:noFill/>
          </a:ln>
        </p:spPr>
      </p:pic>
      <p:pic>
        <p:nvPicPr>
          <p:cNvPr id="581" name="Google Shape;581;p32"/>
          <p:cNvPicPr preferRelativeResize="0"/>
          <p:nvPr/>
        </p:nvPicPr>
        <p:blipFill>
          <a:blip r:embed="rId8">
            <a:alphaModFix/>
          </a:blip>
          <a:stretch>
            <a:fillRect/>
          </a:stretch>
        </p:blipFill>
        <p:spPr>
          <a:xfrm>
            <a:off x="6047175" y="4563536"/>
            <a:ext cx="326787" cy="329175"/>
          </a:xfrm>
          <a:prstGeom prst="rect">
            <a:avLst/>
          </a:prstGeom>
          <a:noFill/>
          <a:ln>
            <a:noFill/>
          </a:ln>
        </p:spPr>
      </p:pic>
      <p:sp>
        <p:nvSpPr>
          <p:cNvPr id="582" name="Google Shape;582;p32"/>
          <p:cNvSpPr/>
          <p:nvPr/>
        </p:nvSpPr>
        <p:spPr>
          <a:xfrm>
            <a:off x="569675" y="0"/>
            <a:ext cx="379800" cy="481500"/>
          </a:xfrm>
          <a:prstGeom prst="rect">
            <a:avLst/>
          </a:prstGeom>
          <a:solidFill>
            <a:schemeClr val="accent4"/>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583" name="Google Shape;583;p32"/>
          <p:cNvPicPr preferRelativeResize="0"/>
          <p:nvPr/>
        </p:nvPicPr>
        <p:blipFill>
          <a:blip r:embed="rId9">
            <a:alphaModFix/>
          </a:blip>
          <a:stretch>
            <a:fillRect/>
          </a:stretch>
        </p:blipFill>
        <p:spPr>
          <a:xfrm rot="4866632">
            <a:off x="8023074" y="4436218"/>
            <a:ext cx="296953" cy="668138"/>
          </a:xfrm>
          <a:prstGeom prst="rect">
            <a:avLst/>
          </a:prstGeom>
          <a:noFill/>
          <a:ln>
            <a:noFill/>
          </a:ln>
        </p:spPr>
      </p:pic>
      <p:pic>
        <p:nvPicPr>
          <p:cNvPr id="584" name="Google Shape;584;p32"/>
          <p:cNvPicPr preferRelativeResize="0"/>
          <p:nvPr/>
        </p:nvPicPr>
        <p:blipFill>
          <a:blip r:embed="rId10">
            <a:alphaModFix/>
          </a:blip>
          <a:stretch>
            <a:fillRect/>
          </a:stretch>
        </p:blipFill>
        <p:spPr>
          <a:xfrm>
            <a:off x="7044550" y="4643050"/>
            <a:ext cx="379800" cy="350415"/>
          </a:xfrm>
          <a:prstGeom prst="rect">
            <a:avLst/>
          </a:prstGeom>
          <a:noFill/>
          <a:ln>
            <a:noFill/>
          </a:ln>
        </p:spPr>
      </p:pic>
      <p:sp>
        <p:nvSpPr>
          <p:cNvPr id="585" name="Google Shape;585;p32"/>
          <p:cNvSpPr txBox="1"/>
          <p:nvPr/>
        </p:nvSpPr>
        <p:spPr>
          <a:xfrm>
            <a:off x="465250" y="548375"/>
            <a:ext cx="69591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400">
                <a:solidFill>
                  <a:srgbClr val="0054A6"/>
                </a:solidFill>
                <a:latin typeface="Montserrat Black"/>
                <a:ea typeface="Montserrat Black"/>
                <a:cs typeface="Montserrat Black"/>
                <a:sym typeface="Montserrat Black"/>
              </a:rPr>
              <a:t>Budget and work modality</a:t>
            </a:r>
            <a:endParaRPr sz="2400">
              <a:solidFill>
                <a:srgbClr val="0054A6"/>
              </a:solidFill>
              <a:latin typeface="Montserrat Black"/>
              <a:ea typeface="Montserrat Black"/>
              <a:cs typeface="Montserrat Black"/>
              <a:sym typeface="Montserrat Black"/>
            </a:endParaRPr>
          </a:p>
        </p:txBody>
      </p:sp>
      <p:sp>
        <p:nvSpPr>
          <p:cNvPr id="586" name="Google Shape;586;p32"/>
          <p:cNvSpPr txBox="1"/>
          <p:nvPr/>
        </p:nvSpPr>
        <p:spPr>
          <a:xfrm>
            <a:off x="390150" y="1082500"/>
            <a:ext cx="5983800" cy="594300"/>
          </a:xfrm>
          <a:prstGeom prst="rect">
            <a:avLst/>
          </a:prstGeom>
          <a:noFill/>
          <a:ln>
            <a:noFill/>
          </a:ln>
        </p:spPr>
        <p:txBody>
          <a:bodyPr spcFirstLastPara="1" wrap="square" lIns="91425" tIns="91425" rIns="91425" bIns="91425" anchor="t" anchorCtr="0">
            <a:noAutofit/>
          </a:bodyPr>
          <a:lstStyle/>
          <a:p>
            <a:pPr marL="457200" lvl="0" indent="-311150" algn="l" rtl="0">
              <a:spcBef>
                <a:spcPts val="0"/>
              </a:spcBef>
              <a:spcAft>
                <a:spcPts val="0"/>
              </a:spcAft>
              <a:buClr>
                <a:srgbClr val="F58220"/>
              </a:buClr>
              <a:buSzPts val="1300"/>
              <a:buFont typeface="Montserrat"/>
              <a:buAutoNum type="arabicPeriod"/>
            </a:pPr>
            <a:r>
              <a:rPr lang="es" sz="1300" b="1">
                <a:solidFill>
                  <a:srgbClr val="F58220"/>
                </a:solidFill>
                <a:latin typeface="Montserrat"/>
                <a:ea typeface="Montserrat"/>
                <a:cs typeface="Montserrat"/>
                <a:sym typeface="Montserrat"/>
              </a:rPr>
              <a:t>  Building renovation: CEC Space and Makerspace</a:t>
            </a:r>
            <a:endParaRPr sz="1300" b="1">
              <a:solidFill>
                <a:srgbClr val="F58220"/>
              </a:solidFill>
              <a:latin typeface="Montserrat"/>
              <a:ea typeface="Montserrat"/>
              <a:cs typeface="Montserrat"/>
              <a:sym typeface="Montserrat"/>
            </a:endParaRPr>
          </a:p>
        </p:txBody>
      </p:sp>
      <p:graphicFrame>
        <p:nvGraphicFramePr>
          <p:cNvPr id="587" name="Google Shape;587;p32"/>
          <p:cNvGraphicFramePr/>
          <p:nvPr/>
        </p:nvGraphicFramePr>
        <p:xfrm>
          <a:off x="206550" y="1468838"/>
          <a:ext cx="3000000" cy="3000000"/>
        </p:xfrm>
        <a:graphic>
          <a:graphicData uri="http://schemas.openxmlformats.org/drawingml/2006/table">
            <a:tbl>
              <a:tblPr>
                <a:noFill/>
                <a:tableStyleId>{6AAA0F0B-64D7-4698-A4D0-473056E74522}</a:tableStyleId>
              </a:tblPr>
              <a:tblGrid>
                <a:gridCol w="1184325">
                  <a:extLst>
                    <a:ext uri="{9D8B030D-6E8A-4147-A177-3AD203B41FA5}">
                      <a16:colId xmlns:a16="http://schemas.microsoft.com/office/drawing/2014/main" val="20000"/>
                    </a:ext>
                  </a:extLst>
                </a:gridCol>
                <a:gridCol w="1224700">
                  <a:extLst>
                    <a:ext uri="{9D8B030D-6E8A-4147-A177-3AD203B41FA5}">
                      <a16:colId xmlns:a16="http://schemas.microsoft.com/office/drawing/2014/main" val="20001"/>
                    </a:ext>
                  </a:extLst>
                </a:gridCol>
                <a:gridCol w="6444775">
                  <a:extLst>
                    <a:ext uri="{9D8B030D-6E8A-4147-A177-3AD203B41FA5}">
                      <a16:colId xmlns:a16="http://schemas.microsoft.com/office/drawing/2014/main" val="20002"/>
                    </a:ext>
                  </a:extLst>
                </a:gridCol>
              </a:tblGrid>
              <a:tr h="318000">
                <a:tc>
                  <a:txBody>
                    <a:bodyPr/>
                    <a:lstStyle/>
                    <a:p>
                      <a:pPr marL="0" lvl="0" indent="0" algn="ctr" rtl="0">
                        <a:spcBef>
                          <a:spcPts val="0"/>
                        </a:spcBef>
                        <a:spcAft>
                          <a:spcPts val="0"/>
                        </a:spcAft>
                        <a:buNone/>
                      </a:pPr>
                      <a:r>
                        <a:rPr lang="es" sz="1200" b="1">
                          <a:solidFill>
                            <a:srgbClr val="0054A6"/>
                          </a:solidFill>
                          <a:latin typeface="Montserrat"/>
                          <a:ea typeface="Montserrat"/>
                          <a:cs typeface="Montserrat"/>
                          <a:sym typeface="Montserrat"/>
                        </a:rPr>
                        <a:t>Description</a:t>
                      </a:r>
                      <a:endParaRPr sz="1200" b="1">
                        <a:solidFill>
                          <a:srgbClr val="0054A6"/>
                        </a:solidFill>
                        <a:latin typeface="Montserrat"/>
                        <a:ea typeface="Montserrat"/>
                        <a:cs typeface="Montserrat"/>
                        <a:sym typeface="Montserrat"/>
                      </a:endParaRPr>
                    </a:p>
                  </a:txBody>
                  <a:tcPr marL="91425" marR="91425" marT="91425" marB="91425"/>
                </a:tc>
                <a:tc>
                  <a:txBody>
                    <a:bodyPr/>
                    <a:lstStyle/>
                    <a:p>
                      <a:pPr marL="0" lvl="0" indent="0" algn="ctr" rtl="0">
                        <a:spcBef>
                          <a:spcPts val="0"/>
                        </a:spcBef>
                        <a:spcAft>
                          <a:spcPts val="0"/>
                        </a:spcAft>
                        <a:buNone/>
                      </a:pPr>
                      <a:r>
                        <a:rPr lang="es" sz="1200" b="1">
                          <a:solidFill>
                            <a:srgbClr val="0054A6"/>
                          </a:solidFill>
                          <a:latin typeface="Montserrat"/>
                          <a:ea typeface="Montserrat"/>
                          <a:cs typeface="Montserrat"/>
                          <a:sym typeface="Montserrat"/>
                        </a:rPr>
                        <a:t>Budget</a:t>
                      </a:r>
                      <a:endParaRPr sz="1200" b="1">
                        <a:solidFill>
                          <a:srgbClr val="0054A6"/>
                        </a:solidFill>
                        <a:latin typeface="Montserrat"/>
                        <a:ea typeface="Montserrat"/>
                        <a:cs typeface="Montserrat"/>
                        <a:sym typeface="Montserrat"/>
                      </a:endParaRPr>
                    </a:p>
                  </a:txBody>
                  <a:tcPr marL="91425" marR="91425" marT="91425" marB="91425"/>
                </a:tc>
                <a:tc>
                  <a:txBody>
                    <a:bodyPr/>
                    <a:lstStyle/>
                    <a:p>
                      <a:pPr marL="0" lvl="0" indent="0" algn="ctr" rtl="0">
                        <a:spcBef>
                          <a:spcPts val="0"/>
                        </a:spcBef>
                        <a:spcAft>
                          <a:spcPts val="0"/>
                        </a:spcAft>
                        <a:buNone/>
                      </a:pPr>
                      <a:r>
                        <a:rPr lang="es" sz="1200" b="1">
                          <a:solidFill>
                            <a:srgbClr val="0054A6"/>
                          </a:solidFill>
                          <a:latin typeface="Montserrat"/>
                          <a:ea typeface="Montserrat"/>
                          <a:cs typeface="Montserrat"/>
                          <a:sym typeface="Montserrat"/>
                        </a:rPr>
                        <a:t>Suppliers</a:t>
                      </a:r>
                      <a:endParaRPr sz="1200" b="1">
                        <a:solidFill>
                          <a:srgbClr val="0054A6"/>
                        </a:solidFill>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0"/>
                  </a:ext>
                </a:extLst>
              </a:tr>
              <a:tr h="1941200">
                <a:tc>
                  <a:txBody>
                    <a:bodyPr/>
                    <a:lstStyle/>
                    <a:p>
                      <a:pPr marL="0" lvl="0" indent="0" algn="l" rtl="0">
                        <a:spcBef>
                          <a:spcPts val="0"/>
                        </a:spcBef>
                        <a:spcAft>
                          <a:spcPts val="0"/>
                        </a:spcAft>
                        <a:buNone/>
                      </a:pPr>
                      <a:r>
                        <a:rPr lang="es" sz="1000">
                          <a:latin typeface="Montserrat"/>
                          <a:ea typeface="Montserrat"/>
                          <a:cs typeface="Montserrat"/>
                          <a:sym typeface="Montserrat"/>
                        </a:rPr>
                        <a:t>Renovation of floors, doors, ceilings, painting; furniture acquisition</a:t>
                      </a:r>
                      <a:endParaRPr sz="1000">
                        <a:latin typeface="Montserrat"/>
                        <a:ea typeface="Montserrat"/>
                        <a:cs typeface="Montserrat"/>
                        <a:sym typeface="Montserrat"/>
                      </a:endParaRPr>
                    </a:p>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tc>
                <a:tc>
                  <a:txBody>
                    <a:bodyPr/>
                    <a:lstStyle/>
                    <a:p>
                      <a:pPr marL="63500" marR="114300" lvl="0" indent="0" algn="l" rtl="0">
                        <a:lnSpc>
                          <a:spcPct val="115000"/>
                        </a:lnSpc>
                        <a:spcBef>
                          <a:spcPts val="1200"/>
                        </a:spcBef>
                        <a:spcAft>
                          <a:spcPts val="0"/>
                        </a:spcAft>
                        <a:buNone/>
                      </a:pPr>
                      <a:endParaRPr sz="1100">
                        <a:solidFill>
                          <a:schemeClr val="dk1"/>
                        </a:solidFill>
                        <a:latin typeface="Montserrat"/>
                        <a:ea typeface="Montserrat"/>
                        <a:cs typeface="Montserrat"/>
                        <a:sym typeface="Montserrat"/>
                      </a:endParaRPr>
                    </a:p>
                    <a:p>
                      <a:pPr marL="63500" marR="114300" lvl="0" indent="0" algn="l" rtl="0">
                        <a:lnSpc>
                          <a:spcPct val="115000"/>
                        </a:lnSpc>
                        <a:spcBef>
                          <a:spcPts val="1200"/>
                        </a:spcBef>
                        <a:spcAft>
                          <a:spcPts val="0"/>
                        </a:spcAft>
                        <a:buNone/>
                      </a:pPr>
                      <a:endParaRPr sz="1100">
                        <a:solidFill>
                          <a:schemeClr val="dk1"/>
                        </a:solidFill>
                        <a:latin typeface="Montserrat"/>
                        <a:ea typeface="Montserrat"/>
                        <a:cs typeface="Montserrat"/>
                        <a:sym typeface="Montserrat"/>
                      </a:endParaRPr>
                    </a:p>
                    <a:p>
                      <a:pPr marL="63500" marR="114300" lvl="0" indent="0" algn="l" rtl="0">
                        <a:lnSpc>
                          <a:spcPct val="115000"/>
                        </a:lnSpc>
                        <a:spcBef>
                          <a:spcPts val="1200"/>
                        </a:spcBef>
                        <a:spcAft>
                          <a:spcPts val="0"/>
                        </a:spcAft>
                        <a:buClr>
                          <a:schemeClr val="dk1"/>
                        </a:buClr>
                        <a:buSzPts val="1100"/>
                        <a:buFont typeface="Arial"/>
                        <a:buNone/>
                      </a:pPr>
                      <a:r>
                        <a:rPr lang="es" sz="1100">
                          <a:solidFill>
                            <a:schemeClr val="dk1"/>
                          </a:solidFill>
                          <a:latin typeface="Montserrat"/>
                          <a:ea typeface="Montserrat"/>
                          <a:cs typeface="Montserrat"/>
                          <a:sym typeface="Montserrat"/>
                        </a:rPr>
                        <a:t>USD 70.000</a:t>
                      </a:r>
                      <a:endParaRPr sz="1100">
                        <a:solidFill>
                          <a:schemeClr val="dk1"/>
                        </a:solidFill>
                        <a:latin typeface="Montserrat"/>
                        <a:ea typeface="Montserrat"/>
                        <a:cs typeface="Montserrat"/>
                        <a:sym typeface="Montserrat"/>
                      </a:endParaRPr>
                    </a:p>
                    <a:p>
                      <a:pPr marL="0" lvl="0" indent="0" algn="l" rtl="0">
                        <a:spcBef>
                          <a:spcPts val="1200"/>
                        </a:spcBef>
                        <a:spcAft>
                          <a:spcPts val="0"/>
                        </a:spcAft>
                        <a:buNone/>
                      </a:pPr>
                      <a:endParaRPr/>
                    </a:p>
                  </a:txBody>
                  <a:tcPr marL="91425" marR="91425" marT="91425" marB="91425"/>
                </a:tc>
                <a:tc>
                  <a:txBody>
                    <a:bodyPr/>
                    <a:lstStyle/>
                    <a:p>
                      <a:pPr marL="63500" marR="63500" lvl="0" indent="0" algn="l" rtl="0">
                        <a:lnSpc>
                          <a:spcPct val="115000"/>
                        </a:lnSpc>
                        <a:spcBef>
                          <a:spcPts val="1200"/>
                        </a:spcBef>
                        <a:spcAft>
                          <a:spcPts val="0"/>
                        </a:spcAft>
                        <a:buNone/>
                      </a:pPr>
                      <a:r>
                        <a:rPr lang="es" sz="1000">
                          <a:solidFill>
                            <a:schemeClr val="dk1"/>
                          </a:solidFill>
                          <a:latin typeface="Montserrat"/>
                          <a:ea typeface="Montserrat"/>
                          <a:cs typeface="Montserrat"/>
                          <a:sym typeface="Montserrat"/>
                        </a:rPr>
                        <a:t>We work combined with architecture studios that guarantee:</a:t>
                      </a:r>
                      <a:endParaRPr sz="1000">
                        <a:solidFill>
                          <a:schemeClr val="dk1"/>
                        </a:solidFill>
                        <a:latin typeface="Montserrat"/>
                        <a:ea typeface="Montserrat"/>
                        <a:cs typeface="Montserrat"/>
                        <a:sym typeface="Montserrat"/>
                      </a:endParaRPr>
                    </a:p>
                    <a:p>
                      <a:pPr marL="63500" marR="63500" lvl="0" indent="0" algn="l" rtl="0">
                        <a:lnSpc>
                          <a:spcPct val="115000"/>
                        </a:lnSpc>
                        <a:spcBef>
                          <a:spcPts val="1200"/>
                        </a:spcBef>
                        <a:spcAft>
                          <a:spcPts val="0"/>
                        </a:spcAft>
                        <a:buNone/>
                      </a:pPr>
                      <a:r>
                        <a:rPr lang="es" sz="1000">
                          <a:solidFill>
                            <a:schemeClr val="dk1"/>
                          </a:solidFill>
                          <a:latin typeface="Montserrat"/>
                          <a:ea typeface="Montserrat"/>
                          <a:cs typeface="Montserrat"/>
                          <a:sym typeface="Montserrat"/>
                        </a:rPr>
                        <a:t> Designs and work planning, request for permits from regulatory entities, hiring of personnel, purchase of materials, insurance and execution of work.</a:t>
                      </a:r>
                      <a:endParaRPr sz="1000">
                        <a:solidFill>
                          <a:schemeClr val="dk1"/>
                        </a:solidFill>
                        <a:latin typeface="Montserrat"/>
                        <a:ea typeface="Montserrat"/>
                        <a:cs typeface="Montserrat"/>
                        <a:sym typeface="Montserrat"/>
                      </a:endParaRPr>
                    </a:p>
                    <a:p>
                      <a:pPr marL="63500" marR="63500" lvl="0" indent="0" algn="l" rtl="0">
                        <a:lnSpc>
                          <a:spcPct val="115000"/>
                        </a:lnSpc>
                        <a:spcBef>
                          <a:spcPts val="1200"/>
                        </a:spcBef>
                        <a:spcAft>
                          <a:spcPts val="0"/>
                        </a:spcAft>
                        <a:buNone/>
                      </a:pPr>
                      <a:r>
                        <a:rPr lang="es" sz="1000">
                          <a:solidFill>
                            <a:schemeClr val="dk1"/>
                          </a:solidFill>
                          <a:latin typeface="Montserrat"/>
                          <a:ea typeface="Montserrat"/>
                          <a:cs typeface="Montserrat"/>
                          <a:sym typeface="Montserrat"/>
                        </a:rPr>
                        <a:t> BCRS Architects</a:t>
                      </a:r>
                      <a:endParaRPr sz="1000">
                        <a:solidFill>
                          <a:schemeClr val="dk1"/>
                        </a:solidFill>
                        <a:latin typeface="Montserrat"/>
                        <a:ea typeface="Montserrat"/>
                        <a:cs typeface="Montserrat"/>
                        <a:sym typeface="Montserrat"/>
                      </a:endParaRPr>
                    </a:p>
                    <a:p>
                      <a:pPr marL="63500" marR="63500" lvl="0" indent="0" algn="l" rtl="0">
                        <a:lnSpc>
                          <a:spcPct val="115000"/>
                        </a:lnSpc>
                        <a:spcBef>
                          <a:spcPts val="1200"/>
                        </a:spcBef>
                        <a:spcAft>
                          <a:spcPts val="0"/>
                        </a:spcAft>
                        <a:buNone/>
                      </a:pPr>
                      <a:r>
                        <a:rPr lang="es" sz="1000">
                          <a:solidFill>
                            <a:schemeClr val="dk1"/>
                          </a:solidFill>
                          <a:latin typeface="Montserrat"/>
                          <a:ea typeface="Montserrat"/>
                          <a:cs typeface="Montserrat"/>
                          <a:sym typeface="Montserrat"/>
                        </a:rPr>
                        <a:t> FT Architects</a:t>
                      </a:r>
                      <a:endParaRPr sz="1000">
                        <a:solidFill>
                          <a:schemeClr val="dk1"/>
                        </a:solidFill>
                        <a:latin typeface="Montserrat"/>
                        <a:ea typeface="Montserrat"/>
                        <a:cs typeface="Montserrat"/>
                        <a:sym typeface="Montserrat"/>
                      </a:endParaRPr>
                    </a:p>
                    <a:p>
                      <a:pPr marL="63500" marR="63500" lvl="0" indent="0" algn="l" rtl="0">
                        <a:lnSpc>
                          <a:spcPct val="115000"/>
                        </a:lnSpc>
                        <a:spcBef>
                          <a:spcPts val="1200"/>
                        </a:spcBef>
                        <a:spcAft>
                          <a:spcPts val="0"/>
                        </a:spcAft>
                        <a:buNone/>
                      </a:pPr>
                      <a:r>
                        <a:rPr lang="es" sz="1000">
                          <a:solidFill>
                            <a:schemeClr val="dk1"/>
                          </a:solidFill>
                          <a:latin typeface="Montserrat"/>
                          <a:ea typeface="Montserrat"/>
                          <a:cs typeface="Montserrat"/>
                          <a:sym typeface="Montserrat"/>
                        </a:rPr>
                        <a:t>In addition, government agencies conduct annual inspections and certify that building conditions are safe.</a:t>
                      </a:r>
                      <a:endParaRPr sz="1000">
                        <a:solidFill>
                          <a:schemeClr val="dk1"/>
                        </a:solidFill>
                        <a:latin typeface="Montserrat"/>
                        <a:ea typeface="Montserrat"/>
                        <a:cs typeface="Montserrat"/>
                        <a:sym typeface="Montserrat"/>
                      </a:endParaRPr>
                    </a:p>
                    <a:p>
                      <a:pPr marL="63500" marR="63500" lvl="0" indent="0" algn="l" rtl="0">
                        <a:lnSpc>
                          <a:spcPct val="115000"/>
                        </a:lnSpc>
                        <a:spcBef>
                          <a:spcPts val="1200"/>
                        </a:spcBef>
                        <a:spcAft>
                          <a:spcPts val="1200"/>
                        </a:spcAft>
                        <a:buNone/>
                      </a:pPr>
                      <a:r>
                        <a:rPr lang="es" sz="1000" b="1">
                          <a:solidFill>
                            <a:schemeClr val="dk1"/>
                          </a:solidFill>
                          <a:latin typeface="Montserrat"/>
                          <a:ea typeface="Montserrat"/>
                          <a:cs typeface="Montserrat"/>
                          <a:sym typeface="Montserrat"/>
                        </a:rPr>
                        <a:t> *A market offer analysis is carried out for each project looking for the most competitive offer on the market.</a:t>
                      </a:r>
                      <a:endParaRPr sz="1000" b="1">
                        <a:solidFill>
                          <a:schemeClr val="dk1"/>
                        </a:solidFill>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1"/>
                  </a:ext>
                </a:extLst>
              </a:tr>
            </a:tbl>
          </a:graphicData>
        </a:graphic>
      </p:graphicFrame>
      <p:grpSp>
        <p:nvGrpSpPr>
          <p:cNvPr id="588" name="Google Shape;588;p32"/>
          <p:cNvGrpSpPr/>
          <p:nvPr/>
        </p:nvGrpSpPr>
        <p:grpSpPr>
          <a:xfrm>
            <a:off x="-292153" y="4475175"/>
            <a:ext cx="9436003" cy="932201"/>
            <a:chOff x="-292153" y="4398975"/>
            <a:chExt cx="9436003" cy="932201"/>
          </a:xfrm>
        </p:grpSpPr>
        <p:sp>
          <p:nvSpPr>
            <p:cNvPr id="589" name="Google Shape;589;p32"/>
            <p:cNvSpPr/>
            <p:nvPr/>
          </p:nvSpPr>
          <p:spPr>
            <a:xfrm>
              <a:off x="-18450" y="4434050"/>
              <a:ext cx="9162300" cy="713400"/>
            </a:xfrm>
            <a:prstGeom prst="rect">
              <a:avLst/>
            </a:prstGeom>
            <a:solidFill>
              <a:srgbClr val="0054A6"/>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t>    </a:t>
              </a:r>
              <a:endParaRPr/>
            </a:p>
          </p:txBody>
        </p:sp>
        <p:pic>
          <p:nvPicPr>
            <p:cNvPr id="590" name="Google Shape;590;p32"/>
            <p:cNvPicPr preferRelativeResize="0"/>
            <p:nvPr/>
          </p:nvPicPr>
          <p:blipFill>
            <a:blip r:embed="rId3">
              <a:alphaModFix/>
            </a:blip>
            <a:stretch>
              <a:fillRect/>
            </a:stretch>
          </p:blipFill>
          <p:spPr>
            <a:xfrm>
              <a:off x="949475" y="4537900"/>
              <a:ext cx="546907" cy="538400"/>
            </a:xfrm>
            <a:prstGeom prst="rect">
              <a:avLst/>
            </a:prstGeom>
            <a:noFill/>
            <a:ln>
              <a:noFill/>
            </a:ln>
          </p:spPr>
        </p:pic>
        <p:pic>
          <p:nvPicPr>
            <p:cNvPr id="591" name="Google Shape;591;p32"/>
            <p:cNvPicPr preferRelativeResize="0"/>
            <p:nvPr/>
          </p:nvPicPr>
          <p:blipFill>
            <a:blip r:embed="rId4">
              <a:alphaModFix/>
            </a:blip>
            <a:stretch>
              <a:fillRect/>
            </a:stretch>
          </p:blipFill>
          <p:spPr>
            <a:xfrm>
              <a:off x="3886900" y="4631802"/>
              <a:ext cx="379801" cy="372888"/>
            </a:xfrm>
            <a:prstGeom prst="rect">
              <a:avLst/>
            </a:prstGeom>
            <a:noFill/>
            <a:ln>
              <a:noFill/>
            </a:ln>
          </p:spPr>
        </p:pic>
        <p:pic>
          <p:nvPicPr>
            <p:cNvPr id="592" name="Google Shape;592;p32"/>
            <p:cNvPicPr preferRelativeResize="0"/>
            <p:nvPr/>
          </p:nvPicPr>
          <p:blipFill>
            <a:blip r:embed="rId5">
              <a:alphaModFix/>
            </a:blip>
            <a:stretch>
              <a:fillRect/>
            </a:stretch>
          </p:blipFill>
          <p:spPr>
            <a:xfrm rot="-9496433">
              <a:off x="4736062" y="4577500"/>
              <a:ext cx="1056959" cy="481500"/>
            </a:xfrm>
            <a:prstGeom prst="rect">
              <a:avLst/>
            </a:prstGeom>
            <a:noFill/>
            <a:ln>
              <a:noFill/>
            </a:ln>
          </p:spPr>
        </p:pic>
        <p:pic>
          <p:nvPicPr>
            <p:cNvPr id="593" name="Google Shape;593;p32"/>
            <p:cNvPicPr preferRelativeResize="0"/>
            <p:nvPr/>
          </p:nvPicPr>
          <p:blipFill>
            <a:blip r:embed="rId6">
              <a:alphaModFix/>
            </a:blip>
            <a:stretch>
              <a:fillRect/>
            </a:stretch>
          </p:blipFill>
          <p:spPr>
            <a:xfrm>
              <a:off x="2093350" y="4618425"/>
              <a:ext cx="636625" cy="399650"/>
            </a:xfrm>
            <a:prstGeom prst="rect">
              <a:avLst/>
            </a:prstGeom>
            <a:noFill/>
            <a:ln>
              <a:noFill/>
            </a:ln>
          </p:spPr>
        </p:pic>
        <p:pic>
          <p:nvPicPr>
            <p:cNvPr id="594" name="Google Shape;594;p32"/>
            <p:cNvPicPr preferRelativeResize="0"/>
            <p:nvPr/>
          </p:nvPicPr>
          <p:blipFill>
            <a:blip r:embed="rId7">
              <a:alphaModFix/>
            </a:blip>
            <a:stretch>
              <a:fillRect/>
            </a:stretch>
          </p:blipFill>
          <p:spPr>
            <a:xfrm>
              <a:off x="2982446" y="4597113"/>
              <a:ext cx="261175" cy="281250"/>
            </a:xfrm>
            <a:prstGeom prst="rect">
              <a:avLst/>
            </a:prstGeom>
            <a:noFill/>
            <a:ln>
              <a:noFill/>
            </a:ln>
          </p:spPr>
        </p:pic>
        <p:pic>
          <p:nvPicPr>
            <p:cNvPr id="595" name="Google Shape;595;p32"/>
            <p:cNvPicPr preferRelativeResize="0"/>
            <p:nvPr/>
          </p:nvPicPr>
          <p:blipFill>
            <a:blip r:embed="rId5">
              <a:alphaModFix/>
            </a:blip>
            <a:stretch>
              <a:fillRect/>
            </a:stretch>
          </p:blipFill>
          <p:spPr>
            <a:xfrm rot="-9496433">
              <a:off x="-240576" y="4671150"/>
              <a:ext cx="1056959" cy="481500"/>
            </a:xfrm>
            <a:prstGeom prst="rect">
              <a:avLst/>
            </a:prstGeom>
            <a:noFill/>
            <a:ln>
              <a:noFill/>
            </a:ln>
          </p:spPr>
        </p:pic>
        <p:pic>
          <p:nvPicPr>
            <p:cNvPr id="596" name="Google Shape;596;p32"/>
            <p:cNvPicPr preferRelativeResize="0"/>
            <p:nvPr/>
          </p:nvPicPr>
          <p:blipFill>
            <a:blip r:embed="rId8">
              <a:alphaModFix/>
            </a:blip>
            <a:stretch>
              <a:fillRect/>
            </a:stretch>
          </p:blipFill>
          <p:spPr>
            <a:xfrm>
              <a:off x="6047175" y="4563536"/>
              <a:ext cx="326787" cy="329175"/>
            </a:xfrm>
            <a:prstGeom prst="rect">
              <a:avLst/>
            </a:prstGeom>
            <a:noFill/>
            <a:ln>
              <a:noFill/>
            </a:ln>
          </p:spPr>
        </p:pic>
        <p:pic>
          <p:nvPicPr>
            <p:cNvPr id="597" name="Google Shape;597;p32"/>
            <p:cNvPicPr preferRelativeResize="0"/>
            <p:nvPr/>
          </p:nvPicPr>
          <p:blipFill>
            <a:blip r:embed="rId9">
              <a:alphaModFix/>
            </a:blip>
            <a:stretch>
              <a:fillRect/>
            </a:stretch>
          </p:blipFill>
          <p:spPr>
            <a:xfrm rot="4866632">
              <a:off x="8023074" y="4436218"/>
              <a:ext cx="296953" cy="668138"/>
            </a:xfrm>
            <a:prstGeom prst="rect">
              <a:avLst/>
            </a:prstGeom>
            <a:noFill/>
            <a:ln>
              <a:noFill/>
            </a:ln>
          </p:spPr>
        </p:pic>
        <p:pic>
          <p:nvPicPr>
            <p:cNvPr id="598" name="Google Shape;598;p32"/>
            <p:cNvPicPr preferRelativeResize="0"/>
            <p:nvPr/>
          </p:nvPicPr>
          <p:blipFill>
            <a:blip r:embed="rId10">
              <a:alphaModFix/>
            </a:blip>
            <a:stretch>
              <a:fillRect/>
            </a:stretch>
          </p:blipFill>
          <p:spPr>
            <a:xfrm>
              <a:off x="7044550" y="4643050"/>
              <a:ext cx="379800" cy="350415"/>
            </a:xfrm>
            <a:prstGeom prst="rect">
              <a:avLst/>
            </a:prstGeom>
            <a:noFill/>
            <a:ln>
              <a:noFill/>
            </a:ln>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33"/>
          <p:cNvSpPr/>
          <p:nvPr/>
        </p:nvSpPr>
        <p:spPr>
          <a:xfrm>
            <a:off x="-18450" y="4434050"/>
            <a:ext cx="9144000" cy="713400"/>
          </a:xfrm>
          <a:prstGeom prst="rect">
            <a:avLst/>
          </a:prstGeom>
          <a:solidFill>
            <a:srgbClr val="0054A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t>    </a:t>
            </a:r>
            <a:endParaRPr/>
          </a:p>
        </p:txBody>
      </p:sp>
      <p:pic>
        <p:nvPicPr>
          <p:cNvPr id="604" name="Google Shape;604;p33"/>
          <p:cNvPicPr preferRelativeResize="0"/>
          <p:nvPr/>
        </p:nvPicPr>
        <p:blipFill>
          <a:blip r:embed="rId3">
            <a:alphaModFix/>
          </a:blip>
          <a:stretch>
            <a:fillRect/>
          </a:stretch>
        </p:blipFill>
        <p:spPr>
          <a:xfrm>
            <a:off x="949475" y="4537900"/>
            <a:ext cx="546907" cy="538400"/>
          </a:xfrm>
          <a:prstGeom prst="rect">
            <a:avLst/>
          </a:prstGeom>
          <a:noFill/>
          <a:ln>
            <a:noFill/>
          </a:ln>
        </p:spPr>
      </p:pic>
      <p:pic>
        <p:nvPicPr>
          <p:cNvPr id="605" name="Google Shape;605;p33"/>
          <p:cNvPicPr preferRelativeResize="0"/>
          <p:nvPr/>
        </p:nvPicPr>
        <p:blipFill>
          <a:blip r:embed="rId4">
            <a:alphaModFix/>
          </a:blip>
          <a:stretch>
            <a:fillRect/>
          </a:stretch>
        </p:blipFill>
        <p:spPr>
          <a:xfrm>
            <a:off x="3886900" y="4631802"/>
            <a:ext cx="379801" cy="372888"/>
          </a:xfrm>
          <a:prstGeom prst="rect">
            <a:avLst/>
          </a:prstGeom>
          <a:noFill/>
          <a:ln>
            <a:noFill/>
          </a:ln>
        </p:spPr>
      </p:pic>
      <p:pic>
        <p:nvPicPr>
          <p:cNvPr id="606" name="Google Shape;606;p33"/>
          <p:cNvPicPr preferRelativeResize="0"/>
          <p:nvPr/>
        </p:nvPicPr>
        <p:blipFill>
          <a:blip r:embed="rId5">
            <a:alphaModFix/>
          </a:blip>
          <a:stretch>
            <a:fillRect/>
          </a:stretch>
        </p:blipFill>
        <p:spPr>
          <a:xfrm rot="-9496433">
            <a:off x="4736062" y="4577500"/>
            <a:ext cx="1056959" cy="481500"/>
          </a:xfrm>
          <a:prstGeom prst="rect">
            <a:avLst/>
          </a:prstGeom>
          <a:noFill/>
          <a:ln>
            <a:noFill/>
          </a:ln>
        </p:spPr>
      </p:pic>
      <p:pic>
        <p:nvPicPr>
          <p:cNvPr id="607" name="Google Shape;607;p33"/>
          <p:cNvPicPr preferRelativeResize="0"/>
          <p:nvPr/>
        </p:nvPicPr>
        <p:blipFill>
          <a:blip r:embed="rId6">
            <a:alphaModFix/>
          </a:blip>
          <a:stretch>
            <a:fillRect/>
          </a:stretch>
        </p:blipFill>
        <p:spPr>
          <a:xfrm>
            <a:off x="2093350" y="4618425"/>
            <a:ext cx="636625" cy="399650"/>
          </a:xfrm>
          <a:prstGeom prst="rect">
            <a:avLst/>
          </a:prstGeom>
          <a:noFill/>
          <a:ln>
            <a:noFill/>
          </a:ln>
        </p:spPr>
      </p:pic>
      <p:pic>
        <p:nvPicPr>
          <p:cNvPr id="608" name="Google Shape;608;p33"/>
          <p:cNvPicPr preferRelativeResize="0"/>
          <p:nvPr/>
        </p:nvPicPr>
        <p:blipFill>
          <a:blip r:embed="rId7">
            <a:alphaModFix/>
          </a:blip>
          <a:stretch>
            <a:fillRect/>
          </a:stretch>
        </p:blipFill>
        <p:spPr>
          <a:xfrm>
            <a:off x="2982446" y="4597113"/>
            <a:ext cx="261175" cy="281250"/>
          </a:xfrm>
          <a:prstGeom prst="rect">
            <a:avLst/>
          </a:prstGeom>
          <a:noFill/>
          <a:ln>
            <a:noFill/>
          </a:ln>
        </p:spPr>
      </p:pic>
      <p:pic>
        <p:nvPicPr>
          <p:cNvPr id="609" name="Google Shape;609;p33"/>
          <p:cNvPicPr preferRelativeResize="0"/>
          <p:nvPr/>
        </p:nvPicPr>
        <p:blipFill>
          <a:blip r:embed="rId5">
            <a:alphaModFix/>
          </a:blip>
          <a:stretch>
            <a:fillRect/>
          </a:stretch>
        </p:blipFill>
        <p:spPr>
          <a:xfrm rot="-9496433">
            <a:off x="-240576" y="4671150"/>
            <a:ext cx="1056959" cy="481500"/>
          </a:xfrm>
          <a:prstGeom prst="rect">
            <a:avLst/>
          </a:prstGeom>
          <a:noFill/>
          <a:ln>
            <a:noFill/>
          </a:ln>
        </p:spPr>
      </p:pic>
      <p:pic>
        <p:nvPicPr>
          <p:cNvPr id="610" name="Google Shape;610;p33"/>
          <p:cNvPicPr preferRelativeResize="0"/>
          <p:nvPr/>
        </p:nvPicPr>
        <p:blipFill>
          <a:blip r:embed="rId8">
            <a:alphaModFix/>
          </a:blip>
          <a:stretch>
            <a:fillRect/>
          </a:stretch>
        </p:blipFill>
        <p:spPr>
          <a:xfrm>
            <a:off x="6047175" y="4563536"/>
            <a:ext cx="326787" cy="329175"/>
          </a:xfrm>
          <a:prstGeom prst="rect">
            <a:avLst/>
          </a:prstGeom>
          <a:noFill/>
          <a:ln>
            <a:noFill/>
          </a:ln>
        </p:spPr>
      </p:pic>
      <p:sp>
        <p:nvSpPr>
          <p:cNvPr id="611" name="Google Shape;611;p33"/>
          <p:cNvSpPr/>
          <p:nvPr/>
        </p:nvSpPr>
        <p:spPr>
          <a:xfrm>
            <a:off x="569675" y="0"/>
            <a:ext cx="379800" cy="481500"/>
          </a:xfrm>
          <a:prstGeom prst="rect">
            <a:avLst/>
          </a:prstGeom>
          <a:solidFill>
            <a:schemeClr val="accent4"/>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612" name="Google Shape;612;p33"/>
          <p:cNvPicPr preferRelativeResize="0"/>
          <p:nvPr/>
        </p:nvPicPr>
        <p:blipFill>
          <a:blip r:embed="rId9">
            <a:alphaModFix/>
          </a:blip>
          <a:stretch>
            <a:fillRect/>
          </a:stretch>
        </p:blipFill>
        <p:spPr>
          <a:xfrm rot="4866632">
            <a:off x="8023074" y="4436218"/>
            <a:ext cx="296953" cy="668138"/>
          </a:xfrm>
          <a:prstGeom prst="rect">
            <a:avLst/>
          </a:prstGeom>
          <a:noFill/>
          <a:ln>
            <a:noFill/>
          </a:ln>
        </p:spPr>
      </p:pic>
      <p:pic>
        <p:nvPicPr>
          <p:cNvPr id="613" name="Google Shape;613;p33"/>
          <p:cNvPicPr preferRelativeResize="0"/>
          <p:nvPr/>
        </p:nvPicPr>
        <p:blipFill>
          <a:blip r:embed="rId10">
            <a:alphaModFix/>
          </a:blip>
          <a:stretch>
            <a:fillRect/>
          </a:stretch>
        </p:blipFill>
        <p:spPr>
          <a:xfrm>
            <a:off x="7044550" y="4643050"/>
            <a:ext cx="379800" cy="350415"/>
          </a:xfrm>
          <a:prstGeom prst="rect">
            <a:avLst/>
          </a:prstGeom>
          <a:noFill/>
          <a:ln>
            <a:noFill/>
          </a:ln>
        </p:spPr>
      </p:pic>
      <p:sp>
        <p:nvSpPr>
          <p:cNvPr id="614" name="Google Shape;614;p33"/>
          <p:cNvSpPr txBox="1"/>
          <p:nvPr/>
        </p:nvSpPr>
        <p:spPr>
          <a:xfrm>
            <a:off x="508200" y="639350"/>
            <a:ext cx="59838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300" b="1">
                <a:solidFill>
                  <a:srgbClr val="F58220"/>
                </a:solidFill>
                <a:latin typeface="Montserrat"/>
                <a:ea typeface="Montserrat"/>
                <a:cs typeface="Montserrat"/>
                <a:sym typeface="Montserrat"/>
              </a:rPr>
              <a:t>2. Teaching materials</a:t>
            </a:r>
            <a:endParaRPr sz="1300" b="1">
              <a:solidFill>
                <a:srgbClr val="F58220"/>
              </a:solidFill>
              <a:latin typeface="Montserrat"/>
              <a:ea typeface="Montserrat"/>
              <a:cs typeface="Montserrat"/>
              <a:sym typeface="Montserrat"/>
            </a:endParaRPr>
          </a:p>
        </p:txBody>
      </p:sp>
      <p:graphicFrame>
        <p:nvGraphicFramePr>
          <p:cNvPr id="615" name="Google Shape;615;p33"/>
          <p:cNvGraphicFramePr/>
          <p:nvPr/>
        </p:nvGraphicFramePr>
        <p:xfrm>
          <a:off x="145100" y="1097763"/>
          <a:ext cx="3000000" cy="3000000"/>
        </p:xfrm>
        <a:graphic>
          <a:graphicData uri="http://schemas.openxmlformats.org/drawingml/2006/table">
            <a:tbl>
              <a:tblPr>
                <a:noFill/>
                <a:tableStyleId>{6AAA0F0B-64D7-4698-A4D0-473056E74522}</a:tableStyleId>
              </a:tblPr>
              <a:tblGrid>
                <a:gridCol w="2523400">
                  <a:extLst>
                    <a:ext uri="{9D8B030D-6E8A-4147-A177-3AD203B41FA5}">
                      <a16:colId xmlns:a16="http://schemas.microsoft.com/office/drawing/2014/main" val="20000"/>
                    </a:ext>
                  </a:extLst>
                </a:gridCol>
                <a:gridCol w="1210400">
                  <a:extLst>
                    <a:ext uri="{9D8B030D-6E8A-4147-A177-3AD203B41FA5}">
                      <a16:colId xmlns:a16="http://schemas.microsoft.com/office/drawing/2014/main" val="20001"/>
                    </a:ext>
                  </a:extLst>
                </a:gridCol>
                <a:gridCol w="5120000">
                  <a:extLst>
                    <a:ext uri="{9D8B030D-6E8A-4147-A177-3AD203B41FA5}">
                      <a16:colId xmlns:a16="http://schemas.microsoft.com/office/drawing/2014/main" val="20002"/>
                    </a:ext>
                  </a:extLst>
                </a:gridCol>
              </a:tblGrid>
              <a:tr h="318000">
                <a:tc>
                  <a:txBody>
                    <a:bodyPr/>
                    <a:lstStyle/>
                    <a:p>
                      <a:pPr marL="0" lvl="0" indent="0" algn="ctr" rtl="0">
                        <a:spcBef>
                          <a:spcPts val="0"/>
                        </a:spcBef>
                        <a:spcAft>
                          <a:spcPts val="0"/>
                        </a:spcAft>
                        <a:buClr>
                          <a:schemeClr val="dk1"/>
                        </a:buClr>
                        <a:buSzPts val="1100"/>
                        <a:buFont typeface="Arial"/>
                        <a:buNone/>
                      </a:pPr>
                      <a:r>
                        <a:rPr lang="es" sz="1200" b="1">
                          <a:solidFill>
                            <a:srgbClr val="0054A6"/>
                          </a:solidFill>
                          <a:latin typeface="Montserrat"/>
                          <a:ea typeface="Montserrat"/>
                          <a:cs typeface="Montserrat"/>
                          <a:sym typeface="Montserrat"/>
                        </a:rPr>
                        <a:t>Description</a:t>
                      </a:r>
                      <a:endParaRPr sz="1200" b="1">
                        <a:solidFill>
                          <a:srgbClr val="0054A6"/>
                        </a:solidFill>
                        <a:latin typeface="Montserrat"/>
                        <a:ea typeface="Montserrat"/>
                        <a:cs typeface="Montserrat"/>
                        <a:sym typeface="Montserrat"/>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s" sz="1200" b="1">
                          <a:solidFill>
                            <a:srgbClr val="0054A6"/>
                          </a:solidFill>
                          <a:latin typeface="Montserrat"/>
                          <a:ea typeface="Montserrat"/>
                          <a:cs typeface="Montserrat"/>
                          <a:sym typeface="Montserrat"/>
                        </a:rPr>
                        <a:t>Budget</a:t>
                      </a:r>
                      <a:endParaRPr sz="1200" b="1">
                        <a:solidFill>
                          <a:srgbClr val="0054A6"/>
                        </a:solidFill>
                        <a:latin typeface="Montserrat"/>
                        <a:ea typeface="Montserrat"/>
                        <a:cs typeface="Montserrat"/>
                        <a:sym typeface="Montserrat"/>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s" sz="1200" b="1">
                          <a:solidFill>
                            <a:srgbClr val="0054A6"/>
                          </a:solidFill>
                          <a:latin typeface="Montserrat"/>
                          <a:ea typeface="Montserrat"/>
                          <a:cs typeface="Montserrat"/>
                          <a:sym typeface="Montserrat"/>
                        </a:rPr>
                        <a:t>Suppliers</a:t>
                      </a:r>
                      <a:endParaRPr sz="1200" b="1">
                        <a:solidFill>
                          <a:srgbClr val="0054A6"/>
                        </a:solidFill>
                        <a:latin typeface="Montserrat"/>
                        <a:ea typeface="Montserrat"/>
                        <a:cs typeface="Montserrat"/>
                        <a:sym typeface="Montserrat"/>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941200">
                <a:tc>
                  <a:txBody>
                    <a:bodyPr/>
                    <a:lstStyle/>
                    <a:p>
                      <a:pPr marL="63500" marR="63500" lvl="0" indent="0" algn="l" rtl="0">
                        <a:lnSpc>
                          <a:spcPct val="115000"/>
                        </a:lnSpc>
                        <a:spcBef>
                          <a:spcPts val="1200"/>
                        </a:spcBef>
                        <a:spcAft>
                          <a:spcPts val="0"/>
                        </a:spcAft>
                        <a:buClr>
                          <a:schemeClr val="dk1"/>
                        </a:buClr>
                        <a:buSzPts val="1100"/>
                        <a:buFont typeface="Arial"/>
                        <a:buNone/>
                      </a:pPr>
                      <a:r>
                        <a:rPr lang="es" sz="1000" b="1">
                          <a:solidFill>
                            <a:schemeClr val="dk1"/>
                          </a:solidFill>
                          <a:latin typeface="Montserrat"/>
                          <a:ea typeface="Montserrat"/>
                          <a:cs typeface="Montserrat"/>
                          <a:sym typeface="Montserrat"/>
                        </a:rPr>
                        <a:t>Digital teaching material: </a:t>
                      </a:r>
                      <a:r>
                        <a:rPr lang="es" sz="1000">
                          <a:solidFill>
                            <a:schemeClr val="dk1"/>
                          </a:solidFill>
                          <a:latin typeface="Montserrat"/>
                          <a:ea typeface="Montserrat"/>
                          <a:cs typeface="Montserrat"/>
                          <a:sym typeface="Montserrat"/>
                        </a:rPr>
                        <a:t>4k short throw projector, radio console, microphones, cables, microphone stands, sound insulation boards, printer, 3D printer, sound (powered speakers, console), 4 tablets and 1 laptop.</a:t>
                      </a:r>
                      <a:endParaRPr sz="1000">
                        <a:solidFill>
                          <a:schemeClr val="dk1"/>
                        </a:solidFill>
                        <a:latin typeface="Montserrat"/>
                        <a:ea typeface="Montserrat"/>
                        <a:cs typeface="Montserrat"/>
                        <a:sym typeface="Montserrat"/>
                      </a:endParaRPr>
                    </a:p>
                    <a:p>
                      <a:pPr marL="63500" marR="63500" lvl="0" indent="0" algn="l" rtl="0">
                        <a:lnSpc>
                          <a:spcPct val="115000"/>
                        </a:lnSpc>
                        <a:spcBef>
                          <a:spcPts val="1200"/>
                        </a:spcBef>
                        <a:spcAft>
                          <a:spcPts val="1200"/>
                        </a:spcAft>
                        <a:buNone/>
                      </a:pPr>
                      <a:r>
                        <a:rPr lang="es" sz="1000" b="1">
                          <a:solidFill>
                            <a:schemeClr val="dk1"/>
                          </a:solidFill>
                          <a:latin typeface="Montserrat"/>
                          <a:ea typeface="Montserrat"/>
                          <a:cs typeface="Montserrat"/>
                          <a:sym typeface="Montserrat"/>
                        </a:rPr>
                        <a:t>Analog teaching material: </a:t>
                      </a:r>
                      <a:r>
                        <a:rPr lang="es" sz="1000">
                          <a:solidFill>
                            <a:schemeClr val="dk1"/>
                          </a:solidFill>
                          <a:latin typeface="Montserrat"/>
                          <a:ea typeface="Montserrat"/>
                          <a:cs typeface="Montserrat"/>
                          <a:sym typeface="Montserrat"/>
                        </a:rPr>
                        <a:t>games, stimulation toys, soft squares</a:t>
                      </a:r>
                      <a:endParaRPr sz="1000" b="1">
                        <a:solidFill>
                          <a:schemeClr val="dk1"/>
                        </a:solidFill>
                        <a:latin typeface="Montserrat"/>
                        <a:ea typeface="Montserrat"/>
                        <a:cs typeface="Montserrat"/>
                        <a:sym typeface="Montserrat"/>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63500" marR="114300" lvl="0" indent="0" algn="l" rtl="0">
                        <a:lnSpc>
                          <a:spcPct val="115000"/>
                        </a:lnSpc>
                        <a:spcBef>
                          <a:spcPts val="1200"/>
                        </a:spcBef>
                        <a:spcAft>
                          <a:spcPts val="0"/>
                        </a:spcAft>
                        <a:buNone/>
                      </a:pPr>
                      <a:endParaRPr sz="1100">
                        <a:solidFill>
                          <a:schemeClr val="dk1"/>
                        </a:solidFill>
                        <a:latin typeface="Montserrat"/>
                        <a:ea typeface="Montserrat"/>
                        <a:cs typeface="Montserrat"/>
                        <a:sym typeface="Montserrat"/>
                      </a:endParaRPr>
                    </a:p>
                    <a:p>
                      <a:pPr marL="63500" marR="114300" lvl="0" indent="0" algn="l" rtl="0">
                        <a:lnSpc>
                          <a:spcPct val="115000"/>
                        </a:lnSpc>
                        <a:spcBef>
                          <a:spcPts val="1200"/>
                        </a:spcBef>
                        <a:spcAft>
                          <a:spcPts val="0"/>
                        </a:spcAft>
                        <a:buNone/>
                      </a:pPr>
                      <a:endParaRPr sz="1100">
                        <a:solidFill>
                          <a:schemeClr val="dk1"/>
                        </a:solidFill>
                        <a:latin typeface="Montserrat"/>
                        <a:ea typeface="Montserrat"/>
                        <a:cs typeface="Montserrat"/>
                        <a:sym typeface="Montserrat"/>
                      </a:endParaRPr>
                    </a:p>
                    <a:p>
                      <a:pPr marL="63500" marR="114300" lvl="0" indent="0" algn="l" rtl="0">
                        <a:lnSpc>
                          <a:spcPct val="115000"/>
                        </a:lnSpc>
                        <a:spcBef>
                          <a:spcPts val="1200"/>
                        </a:spcBef>
                        <a:spcAft>
                          <a:spcPts val="0"/>
                        </a:spcAft>
                        <a:buNone/>
                      </a:pPr>
                      <a:r>
                        <a:rPr lang="es" sz="1100">
                          <a:solidFill>
                            <a:schemeClr val="dk1"/>
                          </a:solidFill>
                          <a:latin typeface="Montserrat"/>
                          <a:ea typeface="Montserrat"/>
                          <a:cs typeface="Montserrat"/>
                          <a:sym typeface="Montserrat"/>
                        </a:rPr>
                        <a:t>USD 30.000</a:t>
                      </a:r>
                      <a:endParaRPr sz="1100">
                        <a:solidFill>
                          <a:schemeClr val="dk1"/>
                        </a:solidFill>
                        <a:latin typeface="Montserrat"/>
                        <a:ea typeface="Montserrat"/>
                        <a:cs typeface="Montserrat"/>
                        <a:sym typeface="Montserrat"/>
                      </a:endParaRPr>
                    </a:p>
                    <a:p>
                      <a:pPr marL="0" lvl="0" indent="0" algn="l" rtl="0">
                        <a:spcBef>
                          <a:spcPts val="1200"/>
                        </a:spcBef>
                        <a:spcAft>
                          <a:spcPts val="0"/>
                        </a:spcAft>
                        <a:buNone/>
                      </a:pP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63500" marR="63500" lvl="0" indent="0" algn="just" rtl="0">
                        <a:lnSpc>
                          <a:spcPct val="115000"/>
                        </a:lnSpc>
                        <a:spcBef>
                          <a:spcPts val="1200"/>
                        </a:spcBef>
                        <a:spcAft>
                          <a:spcPts val="0"/>
                        </a:spcAft>
                        <a:buNone/>
                      </a:pPr>
                      <a:r>
                        <a:rPr lang="es" sz="1000">
                          <a:latin typeface="Montserrat"/>
                          <a:ea typeface="Montserrat"/>
                          <a:cs typeface="Montserrat"/>
                          <a:sym typeface="Montserrat"/>
                        </a:rPr>
                        <a:t>For technological equipment we work with the importing company “SOL 2000 computación” who has more than 20 years of experience in the field and provides quality equipment, with a guarantee and at competitive market prices.</a:t>
                      </a:r>
                      <a:endParaRPr sz="1000">
                        <a:latin typeface="Montserrat"/>
                        <a:ea typeface="Montserrat"/>
                        <a:cs typeface="Montserrat"/>
                        <a:sym typeface="Montserrat"/>
                      </a:endParaRPr>
                    </a:p>
                    <a:p>
                      <a:pPr marL="63500" marR="63500" lvl="0" indent="0" algn="just" rtl="0">
                        <a:lnSpc>
                          <a:spcPct val="115000"/>
                        </a:lnSpc>
                        <a:spcBef>
                          <a:spcPts val="1200"/>
                        </a:spcBef>
                        <a:spcAft>
                          <a:spcPts val="0"/>
                        </a:spcAft>
                        <a:buNone/>
                      </a:pPr>
                      <a:r>
                        <a:rPr lang="es" sz="1000">
                          <a:latin typeface="Montserrat"/>
                          <a:ea typeface="Montserrat"/>
                          <a:cs typeface="Montserrat"/>
                          <a:sym typeface="Montserrat"/>
                        </a:rPr>
                        <a:t>For equipment and teaching materials we do not have a loyal supplier since we look for the best market offer for each project.</a:t>
                      </a:r>
                      <a:endParaRPr sz="1000">
                        <a:latin typeface="Montserrat"/>
                        <a:ea typeface="Montserrat"/>
                        <a:cs typeface="Montserrat"/>
                        <a:sym typeface="Montserrat"/>
                      </a:endParaRPr>
                    </a:p>
                    <a:p>
                      <a:pPr marL="63500" marR="63500" lvl="0" indent="0" algn="just" rtl="0">
                        <a:lnSpc>
                          <a:spcPct val="115000"/>
                        </a:lnSpc>
                        <a:spcBef>
                          <a:spcPts val="1200"/>
                        </a:spcBef>
                        <a:spcAft>
                          <a:spcPts val="1200"/>
                        </a:spcAft>
                        <a:buNone/>
                      </a:pPr>
                      <a:r>
                        <a:rPr lang="es" sz="1000" b="1">
                          <a:latin typeface="Montserrat"/>
                          <a:ea typeface="Montserrat"/>
                          <a:cs typeface="Montserrat"/>
                          <a:sym typeface="Montserrat"/>
                        </a:rPr>
                        <a:t> *A market offer analysis is carried out for each project looking for the most competitive offer on the market.</a:t>
                      </a:r>
                      <a:endParaRPr sz="1000" b="1">
                        <a:latin typeface="Montserrat"/>
                        <a:ea typeface="Montserrat"/>
                        <a:cs typeface="Montserrat"/>
                        <a:sym typeface="Montserrat"/>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616" name="Google Shape;616;p33"/>
          <p:cNvSpPr txBox="1"/>
          <p:nvPr/>
        </p:nvSpPr>
        <p:spPr>
          <a:xfrm>
            <a:off x="126625" y="3631150"/>
            <a:ext cx="8853900" cy="53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300" b="1" u="sng">
              <a:solidFill>
                <a:schemeClr val="dk2"/>
              </a:solidFill>
              <a:latin typeface="Montserrat"/>
              <a:ea typeface="Montserrat"/>
              <a:cs typeface="Montserrat"/>
              <a:sym typeface="Montserrat"/>
            </a:endParaRPr>
          </a:p>
          <a:p>
            <a:pPr marL="0" lvl="0" indent="0" algn="l" rtl="0">
              <a:spcBef>
                <a:spcPts val="0"/>
              </a:spcBef>
              <a:spcAft>
                <a:spcPts val="0"/>
              </a:spcAft>
              <a:buNone/>
            </a:pPr>
            <a:r>
              <a:rPr lang="es" sz="1300" b="1" u="sng">
                <a:solidFill>
                  <a:schemeClr val="dk2"/>
                </a:solidFill>
                <a:latin typeface="Montserrat"/>
                <a:ea typeface="Montserrat"/>
                <a:cs typeface="Montserrat"/>
                <a:sym typeface="Montserrat"/>
              </a:rPr>
              <a:t>Total project amount: USD 100,000</a:t>
            </a:r>
            <a:endParaRPr sz="1300" b="1" u="sng">
              <a:solidFill>
                <a:schemeClr val="dk2"/>
              </a:solidFill>
              <a:latin typeface="Montserrat"/>
              <a:ea typeface="Montserrat"/>
              <a:cs typeface="Montserrat"/>
              <a:sym typeface="Montserrat"/>
            </a:endParaRPr>
          </a:p>
        </p:txBody>
      </p:sp>
      <p:grpSp>
        <p:nvGrpSpPr>
          <p:cNvPr id="617" name="Google Shape;617;p33"/>
          <p:cNvGrpSpPr/>
          <p:nvPr/>
        </p:nvGrpSpPr>
        <p:grpSpPr>
          <a:xfrm>
            <a:off x="-292153" y="4398975"/>
            <a:ext cx="9436003" cy="932201"/>
            <a:chOff x="-292153" y="4398975"/>
            <a:chExt cx="9436003" cy="932201"/>
          </a:xfrm>
        </p:grpSpPr>
        <p:sp>
          <p:nvSpPr>
            <p:cNvPr id="618" name="Google Shape;618;p33"/>
            <p:cNvSpPr/>
            <p:nvPr/>
          </p:nvSpPr>
          <p:spPr>
            <a:xfrm>
              <a:off x="-18450" y="4434050"/>
              <a:ext cx="9162300" cy="713400"/>
            </a:xfrm>
            <a:prstGeom prst="rect">
              <a:avLst/>
            </a:prstGeom>
            <a:solidFill>
              <a:srgbClr val="0054A6"/>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t>    </a:t>
              </a:r>
              <a:endParaRPr/>
            </a:p>
          </p:txBody>
        </p:sp>
        <p:pic>
          <p:nvPicPr>
            <p:cNvPr id="619" name="Google Shape;619;p33"/>
            <p:cNvPicPr preferRelativeResize="0"/>
            <p:nvPr/>
          </p:nvPicPr>
          <p:blipFill>
            <a:blip r:embed="rId3">
              <a:alphaModFix/>
            </a:blip>
            <a:stretch>
              <a:fillRect/>
            </a:stretch>
          </p:blipFill>
          <p:spPr>
            <a:xfrm>
              <a:off x="949475" y="4537900"/>
              <a:ext cx="546907" cy="538400"/>
            </a:xfrm>
            <a:prstGeom prst="rect">
              <a:avLst/>
            </a:prstGeom>
            <a:noFill/>
            <a:ln>
              <a:noFill/>
            </a:ln>
          </p:spPr>
        </p:pic>
        <p:pic>
          <p:nvPicPr>
            <p:cNvPr id="620" name="Google Shape;620;p33"/>
            <p:cNvPicPr preferRelativeResize="0"/>
            <p:nvPr/>
          </p:nvPicPr>
          <p:blipFill>
            <a:blip r:embed="rId4">
              <a:alphaModFix/>
            </a:blip>
            <a:stretch>
              <a:fillRect/>
            </a:stretch>
          </p:blipFill>
          <p:spPr>
            <a:xfrm>
              <a:off x="3886900" y="4631802"/>
              <a:ext cx="379801" cy="372888"/>
            </a:xfrm>
            <a:prstGeom prst="rect">
              <a:avLst/>
            </a:prstGeom>
            <a:noFill/>
            <a:ln>
              <a:noFill/>
            </a:ln>
          </p:spPr>
        </p:pic>
        <p:pic>
          <p:nvPicPr>
            <p:cNvPr id="621" name="Google Shape;621;p33"/>
            <p:cNvPicPr preferRelativeResize="0"/>
            <p:nvPr/>
          </p:nvPicPr>
          <p:blipFill>
            <a:blip r:embed="rId5">
              <a:alphaModFix/>
            </a:blip>
            <a:stretch>
              <a:fillRect/>
            </a:stretch>
          </p:blipFill>
          <p:spPr>
            <a:xfrm rot="-9496433">
              <a:off x="4736062" y="4577500"/>
              <a:ext cx="1056959" cy="481500"/>
            </a:xfrm>
            <a:prstGeom prst="rect">
              <a:avLst/>
            </a:prstGeom>
            <a:noFill/>
            <a:ln>
              <a:noFill/>
            </a:ln>
          </p:spPr>
        </p:pic>
        <p:pic>
          <p:nvPicPr>
            <p:cNvPr id="622" name="Google Shape;622;p33"/>
            <p:cNvPicPr preferRelativeResize="0"/>
            <p:nvPr/>
          </p:nvPicPr>
          <p:blipFill>
            <a:blip r:embed="rId6">
              <a:alphaModFix/>
            </a:blip>
            <a:stretch>
              <a:fillRect/>
            </a:stretch>
          </p:blipFill>
          <p:spPr>
            <a:xfrm>
              <a:off x="2093350" y="4618425"/>
              <a:ext cx="636625" cy="399650"/>
            </a:xfrm>
            <a:prstGeom prst="rect">
              <a:avLst/>
            </a:prstGeom>
            <a:noFill/>
            <a:ln>
              <a:noFill/>
            </a:ln>
          </p:spPr>
        </p:pic>
        <p:pic>
          <p:nvPicPr>
            <p:cNvPr id="623" name="Google Shape;623;p33"/>
            <p:cNvPicPr preferRelativeResize="0"/>
            <p:nvPr/>
          </p:nvPicPr>
          <p:blipFill>
            <a:blip r:embed="rId7">
              <a:alphaModFix/>
            </a:blip>
            <a:stretch>
              <a:fillRect/>
            </a:stretch>
          </p:blipFill>
          <p:spPr>
            <a:xfrm>
              <a:off x="2982446" y="4597113"/>
              <a:ext cx="261175" cy="281250"/>
            </a:xfrm>
            <a:prstGeom prst="rect">
              <a:avLst/>
            </a:prstGeom>
            <a:noFill/>
            <a:ln>
              <a:noFill/>
            </a:ln>
          </p:spPr>
        </p:pic>
        <p:pic>
          <p:nvPicPr>
            <p:cNvPr id="624" name="Google Shape;624;p33"/>
            <p:cNvPicPr preferRelativeResize="0"/>
            <p:nvPr/>
          </p:nvPicPr>
          <p:blipFill>
            <a:blip r:embed="rId5">
              <a:alphaModFix/>
            </a:blip>
            <a:stretch>
              <a:fillRect/>
            </a:stretch>
          </p:blipFill>
          <p:spPr>
            <a:xfrm rot="-9496433">
              <a:off x="-240576" y="4671150"/>
              <a:ext cx="1056959" cy="481500"/>
            </a:xfrm>
            <a:prstGeom prst="rect">
              <a:avLst/>
            </a:prstGeom>
            <a:noFill/>
            <a:ln>
              <a:noFill/>
            </a:ln>
          </p:spPr>
        </p:pic>
        <p:pic>
          <p:nvPicPr>
            <p:cNvPr id="625" name="Google Shape;625;p33"/>
            <p:cNvPicPr preferRelativeResize="0"/>
            <p:nvPr/>
          </p:nvPicPr>
          <p:blipFill>
            <a:blip r:embed="rId8">
              <a:alphaModFix/>
            </a:blip>
            <a:stretch>
              <a:fillRect/>
            </a:stretch>
          </p:blipFill>
          <p:spPr>
            <a:xfrm>
              <a:off x="6047175" y="4563536"/>
              <a:ext cx="326787" cy="329175"/>
            </a:xfrm>
            <a:prstGeom prst="rect">
              <a:avLst/>
            </a:prstGeom>
            <a:noFill/>
            <a:ln>
              <a:noFill/>
            </a:ln>
          </p:spPr>
        </p:pic>
        <p:pic>
          <p:nvPicPr>
            <p:cNvPr id="626" name="Google Shape;626;p33"/>
            <p:cNvPicPr preferRelativeResize="0"/>
            <p:nvPr/>
          </p:nvPicPr>
          <p:blipFill>
            <a:blip r:embed="rId9">
              <a:alphaModFix/>
            </a:blip>
            <a:stretch>
              <a:fillRect/>
            </a:stretch>
          </p:blipFill>
          <p:spPr>
            <a:xfrm rot="4866632">
              <a:off x="8023074" y="4436218"/>
              <a:ext cx="296953" cy="668138"/>
            </a:xfrm>
            <a:prstGeom prst="rect">
              <a:avLst/>
            </a:prstGeom>
            <a:noFill/>
            <a:ln>
              <a:noFill/>
            </a:ln>
          </p:spPr>
        </p:pic>
        <p:pic>
          <p:nvPicPr>
            <p:cNvPr id="627" name="Google Shape;627;p33"/>
            <p:cNvPicPr preferRelativeResize="0"/>
            <p:nvPr/>
          </p:nvPicPr>
          <p:blipFill>
            <a:blip r:embed="rId10">
              <a:alphaModFix/>
            </a:blip>
            <a:stretch>
              <a:fillRect/>
            </a:stretch>
          </p:blipFill>
          <p:spPr>
            <a:xfrm>
              <a:off x="7044550" y="4643050"/>
              <a:ext cx="379800" cy="350415"/>
            </a:xfrm>
            <a:prstGeom prst="rect">
              <a:avLst/>
            </a:prstGeom>
            <a:noFill/>
            <a:ln>
              <a:noFill/>
            </a:ln>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34"/>
          <p:cNvSpPr/>
          <p:nvPr/>
        </p:nvSpPr>
        <p:spPr>
          <a:xfrm>
            <a:off x="-18450" y="4434050"/>
            <a:ext cx="9144000" cy="713400"/>
          </a:xfrm>
          <a:prstGeom prst="rect">
            <a:avLst/>
          </a:prstGeom>
          <a:solidFill>
            <a:srgbClr val="0054A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t>    </a:t>
            </a:r>
            <a:endParaRPr/>
          </a:p>
        </p:txBody>
      </p:sp>
      <p:pic>
        <p:nvPicPr>
          <p:cNvPr id="633" name="Google Shape;633;p34"/>
          <p:cNvPicPr preferRelativeResize="0"/>
          <p:nvPr/>
        </p:nvPicPr>
        <p:blipFill>
          <a:blip r:embed="rId3">
            <a:alphaModFix/>
          </a:blip>
          <a:stretch>
            <a:fillRect/>
          </a:stretch>
        </p:blipFill>
        <p:spPr>
          <a:xfrm>
            <a:off x="949475" y="4537900"/>
            <a:ext cx="546907" cy="538400"/>
          </a:xfrm>
          <a:prstGeom prst="rect">
            <a:avLst/>
          </a:prstGeom>
          <a:noFill/>
          <a:ln>
            <a:noFill/>
          </a:ln>
        </p:spPr>
      </p:pic>
      <p:pic>
        <p:nvPicPr>
          <p:cNvPr id="634" name="Google Shape;634;p34"/>
          <p:cNvPicPr preferRelativeResize="0"/>
          <p:nvPr/>
        </p:nvPicPr>
        <p:blipFill>
          <a:blip r:embed="rId4">
            <a:alphaModFix/>
          </a:blip>
          <a:stretch>
            <a:fillRect/>
          </a:stretch>
        </p:blipFill>
        <p:spPr>
          <a:xfrm>
            <a:off x="3886900" y="4631802"/>
            <a:ext cx="379801" cy="372888"/>
          </a:xfrm>
          <a:prstGeom prst="rect">
            <a:avLst/>
          </a:prstGeom>
          <a:noFill/>
          <a:ln>
            <a:noFill/>
          </a:ln>
        </p:spPr>
      </p:pic>
      <p:pic>
        <p:nvPicPr>
          <p:cNvPr id="635" name="Google Shape;635;p34"/>
          <p:cNvPicPr preferRelativeResize="0"/>
          <p:nvPr/>
        </p:nvPicPr>
        <p:blipFill>
          <a:blip r:embed="rId5">
            <a:alphaModFix/>
          </a:blip>
          <a:stretch>
            <a:fillRect/>
          </a:stretch>
        </p:blipFill>
        <p:spPr>
          <a:xfrm rot="-9496433">
            <a:off x="4736062" y="4577500"/>
            <a:ext cx="1056959" cy="481500"/>
          </a:xfrm>
          <a:prstGeom prst="rect">
            <a:avLst/>
          </a:prstGeom>
          <a:noFill/>
          <a:ln>
            <a:noFill/>
          </a:ln>
        </p:spPr>
      </p:pic>
      <p:pic>
        <p:nvPicPr>
          <p:cNvPr id="636" name="Google Shape;636;p34"/>
          <p:cNvPicPr preferRelativeResize="0"/>
          <p:nvPr/>
        </p:nvPicPr>
        <p:blipFill>
          <a:blip r:embed="rId6">
            <a:alphaModFix/>
          </a:blip>
          <a:stretch>
            <a:fillRect/>
          </a:stretch>
        </p:blipFill>
        <p:spPr>
          <a:xfrm>
            <a:off x="2093350" y="4618425"/>
            <a:ext cx="636625" cy="399650"/>
          </a:xfrm>
          <a:prstGeom prst="rect">
            <a:avLst/>
          </a:prstGeom>
          <a:noFill/>
          <a:ln>
            <a:noFill/>
          </a:ln>
        </p:spPr>
      </p:pic>
      <p:pic>
        <p:nvPicPr>
          <p:cNvPr id="637" name="Google Shape;637;p34"/>
          <p:cNvPicPr preferRelativeResize="0"/>
          <p:nvPr/>
        </p:nvPicPr>
        <p:blipFill>
          <a:blip r:embed="rId7">
            <a:alphaModFix/>
          </a:blip>
          <a:stretch>
            <a:fillRect/>
          </a:stretch>
        </p:blipFill>
        <p:spPr>
          <a:xfrm>
            <a:off x="2982446" y="4597113"/>
            <a:ext cx="261175" cy="281250"/>
          </a:xfrm>
          <a:prstGeom prst="rect">
            <a:avLst/>
          </a:prstGeom>
          <a:noFill/>
          <a:ln>
            <a:noFill/>
          </a:ln>
        </p:spPr>
      </p:pic>
      <p:pic>
        <p:nvPicPr>
          <p:cNvPr id="638" name="Google Shape;638;p34"/>
          <p:cNvPicPr preferRelativeResize="0"/>
          <p:nvPr/>
        </p:nvPicPr>
        <p:blipFill>
          <a:blip r:embed="rId5">
            <a:alphaModFix/>
          </a:blip>
          <a:stretch>
            <a:fillRect/>
          </a:stretch>
        </p:blipFill>
        <p:spPr>
          <a:xfrm rot="-9496433">
            <a:off x="-240576" y="4671150"/>
            <a:ext cx="1056959" cy="481500"/>
          </a:xfrm>
          <a:prstGeom prst="rect">
            <a:avLst/>
          </a:prstGeom>
          <a:noFill/>
          <a:ln>
            <a:noFill/>
          </a:ln>
        </p:spPr>
      </p:pic>
      <p:pic>
        <p:nvPicPr>
          <p:cNvPr id="639" name="Google Shape;639;p34"/>
          <p:cNvPicPr preferRelativeResize="0"/>
          <p:nvPr/>
        </p:nvPicPr>
        <p:blipFill>
          <a:blip r:embed="rId8">
            <a:alphaModFix/>
          </a:blip>
          <a:stretch>
            <a:fillRect/>
          </a:stretch>
        </p:blipFill>
        <p:spPr>
          <a:xfrm>
            <a:off x="6047175" y="4563536"/>
            <a:ext cx="326787" cy="329175"/>
          </a:xfrm>
          <a:prstGeom prst="rect">
            <a:avLst/>
          </a:prstGeom>
          <a:noFill/>
          <a:ln>
            <a:noFill/>
          </a:ln>
        </p:spPr>
      </p:pic>
      <p:sp>
        <p:nvSpPr>
          <p:cNvPr id="640" name="Google Shape;640;p34"/>
          <p:cNvSpPr/>
          <p:nvPr/>
        </p:nvSpPr>
        <p:spPr>
          <a:xfrm>
            <a:off x="569675" y="0"/>
            <a:ext cx="379800" cy="481500"/>
          </a:xfrm>
          <a:prstGeom prst="rect">
            <a:avLst/>
          </a:prstGeom>
          <a:solidFill>
            <a:schemeClr val="accent4"/>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641" name="Google Shape;641;p34"/>
          <p:cNvPicPr preferRelativeResize="0"/>
          <p:nvPr/>
        </p:nvPicPr>
        <p:blipFill>
          <a:blip r:embed="rId9">
            <a:alphaModFix/>
          </a:blip>
          <a:stretch>
            <a:fillRect/>
          </a:stretch>
        </p:blipFill>
        <p:spPr>
          <a:xfrm rot="4866632">
            <a:off x="8023074" y="4436218"/>
            <a:ext cx="296953" cy="668138"/>
          </a:xfrm>
          <a:prstGeom prst="rect">
            <a:avLst/>
          </a:prstGeom>
          <a:noFill/>
          <a:ln>
            <a:noFill/>
          </a:ln>
        </p:spPr>
      </p:pic>
      <p:pic>
        <p:nvPicPr>
          <p:cNvPr id="642" name="Google Shape;642;p34"/>
          <p:cNvPicPr preferRelativeResize="0"/>
          <p:nvPr/>
        </p:nvPicPr>
        <p:blipFill>
          <a:blip r:embed="rId10">
            <a:alphaModFix/>
          </a:blip>
          <a:stretch>
            <a:fillRect/>
          </a:stretch>
        </p:blipFill>
        <p:spPr>
          <a:xfrm>
            <a:off x="7044550" y="4643050"/>
            <a:ext cx="379800" cy="350415"/>
          </a:xfrm>
          <a:prstGeom prst="rect">
            <a:avLst/>
          </a:prstGeom>
          <a:noFill/>
          <a:ln>
            <a:noFill/>
          </a:ln>
        </p:spPr>
      </p:pic>
      <p:sp>
        <p:nvSpPr>
          <p:cNvPr id="643" name="Google Shape;643;p34"/>
          <p:cNvSpPr txBox="1"/>
          <p:nvPr/>
        </p:nvSpPr>
        <p:spPr>
          <a:xfrm>
            <a:off x="465250" y="548375"/>
            <a:ext cx="69591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400">
                <a:solidFill>
                  <a:srgbClr val="0054A6"/>
                </a:solidFill>
                <a:latin typeface="Montserrat Black"/>
                <a:ea typeface="Montserrat Black"/>
                <a:cs typeface="Montserrat Black"/>
                <a:sym typeface="Montserrat Black"/>
              </a:rPr>
              <a:t>Community service</a:t>
            </a:r>
            <a:endParaRPr sz="2400">
              <a:solidFill>
                <a:srgbClr val="0054A6"/>
              </a:solidFill>
              <a:latin typeface="Montserrat Black"/>
              <a:ea typeface="Montserrat Black"/>
              <a:cs typeface="Montserrat Black"/>
              <a:sym typeface="Montserrat Black"/>
            </a:endParaRPr>
          </a:p>
        </p:txBody>
      </p:sp>
      <p:sp>
        <p:nvSpPr>
          <p:cNvPr id="644" name="Google Shape;644;p34"/>
          <p:cNvSpPr txBox="1"/>
          <p:nvPr/>
        </p:nvSpPr>
        <p:spPr>
          <a:xfrm>
            <a:off x="390150" y="1082500"/>
            <a:ext cx="3546300" cy="481500"/>
          </a:xfrm>
          <a:prstGeom prst="rect">
            <a:avLst/>
          </a:prstGeom>
          <a:noFill/>
          <a:ln>
            <a:noFill/>
          </a:ln>
        </p:spPr>
        <p:txBody>
          <a:bodyPr spcFirstLastPara="1" wrap="square" lIns="91425" tIns="91425" rIns="91425" bIns="91425" anchor="t" anchorCtr="0">
            <a:noAutofit/>
          </a:bodyPr>
          <a:lstStyle/>
          <a:p>
            <a:pPr marL="457200" lvl="0" indent="-311150" algn="l" rtl="0">
              <a:spcBef>
                <a:spcPts val="0"/>
              </a:spcBef>
              <a:spcAft>
                <a:spcPts val="0"/>
              </a:spcAft>
              <a:buClr>
                <a:srgbClr val="F58220"/>
              </a:buClr>
              <a:buSzPts val="1300"/>
              <a:buFont typeface="Montserrat"/>
              <a:buAutoNum type="arabicPeriod"/>
            </a:pPr>
            <a:r>
              <a:rPr lang="es" sz="1300" b="1">
                <a:solidFill>
                  <a:srgbClr val="F58220"/>
                </a:solidFill>
                <a:latin typeface="Montserrat"/>
                <a:ea typeface="Montserrat"/>
                <a:cs typeface="Montserrat"/>
                <a:sym typeface="Montserrat"/>
              </a:rPr>
              <a:t>Work with disabled students</a:t>
            </a:r>
            <a:endParaRPr sz="1300" b="1">
              <a:solidFill>
                <a:srgbClr val="F58220"/>
              </a:solidFill>
              <a:latin typeface="Montserrat"/>
              <a:ea typeface="Montserrat"/>
              <a:cs typeface="Montserrat"/>
              <a:sym typeface="Montserrat"/>
            </a:endParaRPr>
          </a:p>
        </p:txBody>
      </p:sp>
      <p:grpSp>
        <p:nvGrpSpPr>
          <p:cNvPr id="645" name="Google Shape;645;p34"/>
          <p:cNvGrpSpPr/>
          <p:nvPr/>
        </p:nvGrpSpPr>
        <p:grpSpPr>
          <a:xfrm>
            <a:off x="-292153" y="4475175"/>
            <a:ext cx="9436003" cy="932201"/>
            <a:chOff x="-292153" y="4398975"/>
            <a:chExt cx="9436003" cy="932201"/>
          </a:xfrm>
        </p:grpSpPr>
        <p:sp>
          <p:nvSpPr>
            <p:cNvPr id="646" name="Google Shape;646;p34"/>
            <p:cNvSpPr/>
            <p:nvPr/>
          </p:nvSpPr>
          <p:spPr>
            <a:xfrm>
              <a:off x="-18450" y="4434050"/>
              <a:ext cx="9162300" cy="713400"/>
            </a:xfrm>
            <a:prstGeom prst="rect">
              <a:avLst/>
            </a:prstGeom>
            <a:solidFill>
              <a:srgbClr val="0054A6"/>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t>    </a:t>
              </a:r>
              <a:endParaRPr/>
            </a:p>
          </p:txBody>
        </p:sp>
        <p:pic>
          <p:nvPicPr>
            <p:cNvPr id="647" name="Google Shape;647;p34"/>
            <p:cNvPicPr preferRelativeResize="0"/>
            <p:nvPr/>
          </p:nvPicPr>
          <p:blipFill>
            <a:blip r:embed="rId3">
              <a:alphaModFix/>
            </a:blip>
            <a:stretch>
              <a:fillRect/>
            </a:stretch>
          </p:blipFill>
          <p:spPr>
            <a:xfrm>
              <a:off x="949475" y="4537900"/>
              <a:ext cx="546907" cy="538400"/>
            </a:xfrm>
            <a:prstGeom prst="rect">
              <a:avLst/>
            </a:prstGeom>
            <a:noFill/>
            <a:ln>
              <a:noFill/>
            </a:ln>
          </p:spPr>
        </p:pic>
        <p:pic>
          <p:nvPicPr>
            <p:cNvPr id="648" name="Google Shape;648;p34"/>
            <p:cNvPicPr preferRelativeResize="0"/>
            <p:nvPr/>
          </p:nvPicPr>
          <p:blipFill>
            <a:blip r:embed="rId4">
              <a:alphaModFix/>
            </a:blip>
            <a:stretch>
              <a:fillRect/>
            </a:stretch>
          </p:blipFill>
          <p:spPr>
            <a:xfrm>
              <a:off x="3886900" y="4631802"/>
              <a:ext cx="379801" cy="372888"/>
            </a:xfrm>
            <a:prstGeom prst="rect">
              <a:avLst/>
            </a:prstGeom>
            <a:noFill/>
            <a:ln>
              <a:noFill/>
            </a:ln>
          </p:spPr>
        </p:pic>
        <p:pic>
          <p:nvPicPr>
            <p:cNvPr id="649" name="Google Shape;649;p34"/>
            <p:cNvPicPr preferRelativeResize="0"/>
            <p:nvPr/>
          </p:nvPicPr>
          <p:blipFill>
            <a:blip r:embed="rId5">
              <a:alphaModFix/>
            </a:blip>
            <a:stretch>
              <a:fillRect/>
            </a:stretch>
          </p:blipFill>
          <p:spPr>
            <a:xfrm rot="-9496433">
              <a:off x="4736062" y="4577500"/>
              <a:ext cx="1056959" cy="481500"/>
            </a:xfrm>
            <a:prstGeom prst="rect">
              <a:avLst/>
            </a:prstGeom>
            <a:noFill/>
            <a:ln>
              <a:noFill/>
            </a:ln>
          </p:spPr>
        </p:pic>
        <p:pic>
          <p:nvPicPr>
            <p:cNvPr id="650" name="Google Shape;650;p34"/>
            <p:cNvPicPr preferRelativeResize="0"/>
            <p:nvPr/>
          </p:nvPicPr>
          <p:blipFill>
            <a:blip r:embed="rId6">
              <a:alphaModFix/>
            </a:blip>
            <a:stretch>
              <a:fillRect/>
            </a:stretch>
          </p:blipFill>
          <p:spPr>
            <a:xfrm>
              <a:off x="2093350" y="4618425"/>
              <a:ext cx="636625" cy="399650"/>
            </a:xfrm>
            <a:prstGeom prst="rect">
              <a:avLst/>
            </a:prstGeom>
            <a:noFill/>
            <a:ln>
              <a:noFill/>
            </a:ln>
          </p:spPr>
        </p:pic>
        <p:pic>
          <p:nvPicPr>
            <p:cNvPr id="651" name="Google Shape;651;p34"/>
            <p:cNvPicPr preferRelativeResize="0"/>
            <p:nvPr/>
          </p:nvPicPr>
          <p:blipFill>
            <a:blip r:embed="rId7">
              <a:alphaModFix/>
            </a:blip>
            <a:stretch>
              <a:fillRect/>
            </a:stretch>
          </p:blipFill>
          <p:spPr>
            <a:xfrm>
              <a:off x="2982446" y="4597113"/>
              <a:ext cx="261175" cy="281250"/>
            </a:xfrm>
            <a:prstGeom prst="rect">
              <a:avLst/>
            </a:prstGeom>
            <a:noFill/>
            <a:ln>
              <a:noFill/>
            </a:ln>
          </p:spPr>
        </p:pic>
        <p:pic>
          <p:nvPicPr>
            <p:cNvPr id="652" name="Google Shape;652;p34"/>
            <p:cNvPicPr preferRelativeResize="0"/>
            <p:nvPr/>
          </p:nvPicPr>
          <p:blipFill>
            <a:blip r:embed="rId5">
              <a:alphaModFix/>
            </a:blip>
            <a:stretch>
              <a:fillRect/>
            </a:stretch>
          </p:blipFill>
          <p:spPr>
            <a:xfrm rot="-9496433">
              <a:off x="-240576" y="4671150"/>
              <a:ext cx="1056959" cy="481500"/>
            </a:xfrm>
            <a:prstGeom prst="rect">
              <a:avLst/>
            </a:prstGeom>
            <a:noFill/>
            <a:ln>
              <a:noFill/>
            </a:ln>
          </p:spPr>
        </p:pic>
        <p:pic>
          <p:nvPicPr>
            <p:cNvPr id="653" name="Google Shape;653;p34"/>
            <p:cNvPicPr preferRelativeResize="0"/>
            <p:nvPr/>
          </p:nvPicPr>
          <p:blipFill>
            <a:blip r:embed="rId8">
              <a:alphaModFix/>
            </a:blip>
            <a:stretch>
              <a:fillRect/>
            </a:stretch>
          </p:blipFill>
          <p:spPr>
            <a:xfrm>
              <a:off x="6047175" y="4563536"/>
              <a:ext cx="326787" cy="329175"/>
            </a:xfrm>
            <a:prstGeom prst="rect">
              <a:avLst/>
            </a:prstGeom>
            <a:noFill/>
            <a:ln>
              <a:noFill/>
            </a:ln>
          </p:spPr>
        </p:pic>
        <p:pic>
          <p:nvPicPr>
            <p:cNvPr id="654" name="Google Shape;654;p34"/>
            <p:cNvPicPr preferRelativeResize="0"/>
            <p:nvPr/>
          </p:nvPicPr>
          <p:blipFill>
            <a:blip r:embed="rId9">
              <a:alphaModFix/>
            </a:blip>
            <a:stretch>
              <a:fillRect/>
            </a:stretch>
          </p:blipFill>
          <p:spPr>
            <a:xfrm rot="4866632">
              <a:off x="8023074" y="4436218"/>
              <a:ext cx="296953" cy="668138"/>
            </a:xfrm>
            <a:prstGeom prst="rect">
              <a:avLst/>
            </a:prstGeom>
            <a:noFill/>
            <a:ln>
              <a:noFill/>
            </a:ln>
          </p:spPr>
        </p:pic>
        <p:pic>
          <p:nvPicPr>
            <p:cNvPr id="655" name="Google Shape;655;p34"/>
            <p:cNvPicPr preferRelativeResize="0"/>
            <p:nvPr/>
          </p:nvPicPr>
          <p:blipFill>
            <a:blip r:embed="rId10">
              <a:alphaModFix/>
            </a:blip>
            <a:stretch>
              <a:fillRect/>
            </a:stretch>
          </p:blipFill>
          <p:spPr>
            <a:xfrm>
              <a:off x="7044550" y="4643050"/>
              <a:ext cx="379800" cy="350415"/>
            </a:xfrm>
            <a:prstGeom prst="rect">
              <a:avLst/>
            </a:prstGeom>
            <a:noFill/>
            <a:ln>
              <a:noFill/>
            </a:ln>
          </p:spPr>
        </p:pic>
      </p:grpSp>
      <p:pic>
        <p:nvPicPr>
          <p:cNvPr id="656" name="Google Shape;656;p34"/>
          <p:cNvPicPr preferRelativeResize="0"/>
          <p:nvPr/>
        </p:nvPicPr>
        <p:blipFill>
          <a:blip r:embed="rId11">
            <a:alphaModFix/>
          </a:blip>
          <a:stretch>
            <a:fillRect/>
          </a:stretch>
        </p:blipFill>
        <p:spPr>
          <a:xfrm>
            <a:off x="569674" y="1736650"/>
            <a:ext cx="3029576" cy="2266499"/>
          </a:xfrm>
          <a:prstGeom prst="rect">
            <a:avLst/>
          </a:prstGeom>
          <a:noFill/>
          <a:ln>
            <a:noFill/>
          </a:ln>
        </p:spPr>
      </p:pic>
      <p:pic>
        <p:nvPicPr>
          <p:cNvPr id="657" name="Google Shape;657;p34"/>
          <p:cNvPicPr preferRelativeResize="0"/>
          <p:nvPr/>
        </p:nvPicPr>
        <p:blipFill rotWithShape="1">
          <a:blip r:embed="rId12">
            <a:alphaModFix/>
          </a:blip>
          <a:srcRect t="13830"/>
          <a:stretch/>
        </p:blipFill>
        <p:spPr>
          <a:xfrm>
            <a:off x="4684475" y="826325"/>
            <a:ext cx="2799950" cy="3216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35"/>
          <p:cNvSpPr/>
          <p:nvPr/>
        </p:nvSpPr>
        <p:spPr>
          <a:xfrm>
            <a:off x="-18450" y="4434050"/>
            <a:ext cx="9144000" cy="713400"/>
          </a:xfrm>
          <a:prstGeom prst="rect">
            <a:avLst/>
          </a:prstGeom>
          <a:solidFill>
            <a:srgbClr val="0054A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t>    </a:t>
            </a:r>
            <a:endParaRPr/>
          </a:p>
        </p:txBody>
      </p:sp>
      <p:pic>
        <p:nvPicPr>
          <p:cNvPr id="663" name="Google Shape;663;p35"/>
          <p:cNvPicPr preferRelativeResize="0"/>
          <p:nvPr/>
        </p:nvPicPr>
        <p:blipFill>
          <a:blip r:embed="rId3">
            <a:alphaModFix/>
          </a:blip>
          <a:stretch>
            <a:fillRect/>
          </a:stretch>
        </p:blipFill>
        <p:spPr>
          <a:xfrm>
            <a:off x="949475" y="4537900"/>
            <a:ext cx="546907" cy="538400"/>
          </a:xfrm>
          <a:prstGeom prst="rect">
            <a:avLst/>
          </a:prstGeom>
          <a:noFill/>
          <a:ln>
            <a:noFill/>
          </a:ln>
        </p:spPr>
      </p:pic>
      <p:pic>
        <p:nvPicPr>
          <p:cNvPr id="664" name="Google Shape;664;p35"/>
          <p:cNvPicPr preferRelativeResize="0"/>
          <p:nvPr/>
        </p:nvPicPr>
        <p:blipFill>
          <a:blip r:embed="rId4">
            <a:alphaModFix/>
          </a:blip>
          <a:stretch>
            <a:fillRect/>
          </a:stretch>
        </p:blipFill>
        <p:spPr>
          <a:xfrm>
            <a:off x="3886900" y="4631802"/>
            <a:ext cx="379801" cy="372888"/>
          </a:xfrm>
          <a:prstGeom prst="rect">
            <a:avLst/>
          </a:prstGeom>
          <a:noFill/>
          <a:ln>
            <a:noFill/>
          </a:ln>
        </p:spPr>
      </p:pic>
      <p:pic>
        <p:nvPicPr>
          <p:cNvPr id="665" name="Google Shape;665;p35"/>
          <p:cNvPicPr preferRelativeResize="0"/>
          <p:nvPr/>
        </p:nvPicPr>
        <p:blipFill>
          <a:blip r:embed="rId5">
            <a:alphaModFix/>
          </a:blip>
          <a:stretch>
            <a:fillRect/>
          </a:stretch>
        </p:blipFill>
        <p:spPr>
          <a:xfrm rot="-9496433">
            <a:off x="4736062" y="4577500"/>
            <a:ext cx="1056959" cy="481500"/>
          </a:xfrm>
          <a:prstGeom prst="rect">
            <a:avLst/>
          </a:prstGeom>
          <a:noFill/>
          <a:ln>
            <a:noFill/>
          </a:ln>
        </p:spPr>
      </p:pic>
      <p:pic>
        <p:nvPicPr>
          <p:cNvPr id="666" name="Google Shape;666;p35"/>
          <p:cNvPicPr preferRelativeResize="0"/>
          <p:nvPr/>
        </p:nvPicPr>
        <p:blipFill>
          <a:blip r:embed="rId6">
            <a:alphaModFix/>
          </a:blip>
          <a:stretch>
            <a:fillRect/>
          </a:stretch>
        </p:blipFill>
        <p:spPr>
          <a:xfrm>
            <a:off x="2093350" y="4618425"/>
            <a:ext cx="636625" cy="399650"/>
          </a:xfrm>
          <a:prstGeom prst="rect">
            <a:avLst/>
          </a:prstGeom>
          <a:noFill/>
          <a:ln>
            <a:noFill/>
          </a:ln>
        </p:spPr>
      </p:pic>
      <p:pic>
        <p:nvPicPr>
          <p:cNvPr id="667" name="Google Shape;667;p35"/>
          <p:cNvPicPr preferRelativeResize="0"/>
          <p:nvPr/>
        </p:nvPicPr>
        <p:blipFill>
          <a:blip r:embed="rId7">
            <a:alphaModFix/>
          </a:blip>
          <a:stretch>
            <a:fillRect/>
          </a:stretch>
        </p:blipFill>
        <p:spPr>
          <a:xfrm>
            <a:off x="2982446" y="4597113"/>
            <a:ext cx="261175" cy="281250"/>
          </a:xfrm>
          <a:prstGeom prst="rect">
            <a:avLst/>
          </a:prstGeom>
          <a:noFill/>
          <a:ln>
            <a:noFill/>
          </a:ln>
        </p:spPr>
      </p:pic>
      <p:pic>
        <p:nvPicPr>
          <p:cNvPr id="668" name="Google Shape;668;p35"/>
          <p:cNvPicPr preferRelativeResize="0"/>
          <p:nvPr/>
        </p:nvPicPr>
        <p:blipFill>
          <a:blip r:embed="rId5">
            <a:alphaModFix/>
          </a:blip>
          <a:stretch>
            <a:fillRect/>
          </a:stretch>
        </p:blipFill>
        <p:spPr>
          <a:xfrm rot="-9496433">
            <a:off x="-240576" y="4671150"/>
            <a:ext cx="1056959" cy="481500"/>
          </a:xfrm>
          <a:prstGeom prst="rect">
            <a:avLst/>
          </a:prstGeom>
          <a:noFill/>
          <a:ln>
            <a:noFill/>
          </a:ln>
        </p:spPr>
      </p:pic>
      <p:pic>
        <p:nvPicPr>
          <p:cNvPr id="669" name="Google Shape;669;p35"/>
          <p:cNvPicPr preferRelativeResize="0"/>
          <p:nvPr/>
        </p:nvPicPr>
        <p:blipFill>
          <a:blip r:embed="rId8">
            <a:alphaModFix/>
          </a:blip>
          <a:stretch>
            <a:fillRect/>
          </a:stretch>
        </p:blipFill>
        <p:spPr>
          <a:xfrm>
            <a:off x="6047175" y="4563536"/>
            <a:ext cx="326787" cy="329175"/>
          </a:xfrm>
          <a:prstGeom prst="rect">
            <a:avLst/>
          </a:prstGeom>
          <a:noFill/>
          <a:ln>
            <a:noFill/>
          </a:ln>
        </p:spPr>
      </p:pic>
      <p:sp>
        <p:nvSpPr>
          <p:cNvPr id="670" name="Google Shape;670;p35"/>
          <p:cNvSpPr/>
          <p:nvPr/>
        </p:nvSpPr>
        <p:spPr>
          <a:xfrm>
            <a:off x="569675" y="0"/>
            <a:ext cx="379800" cy="481500"/>
          </a:xfrm>
          <a:prstGeom prst="rect">
            <a:avLst/>
          </a:prstGeom>
          <a:solidFill>
            <a:schemeClr val="accent4"/>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671" name="Google Shape;671;p35"/>
          <p:cNvPicPr preferRelativeResize="0"/>
          <p:nvPr/>
        </p:nvPicPr>
        <p:blipFill>
          <a:blip r:embed="rId9">
            <a:alphaModFix/>
          </a:blip>
          <a:stretch>
            <a:fillRect/>
          </a:stretch>
        </p:blipFill>
        <p:spPr>
          <a:xfrm rot="4866632">
            <a:off x="8023074" y="4436218"/>
            <a:ext cx="296953" cy="668138"/>
          </a:xfrm>
          <a:prstGeom prst="rect">
            <a:avLst/>
          </a:prstGeom>
          <a:noFill/>
          <a:ln>
            <a:noFill/>
          </a:ln>
        </p:spPr>
      </p:pic>
      <p:pic>
        <p:nvPicPr>
          <p:cNvPr id="672" name="Google Shape;672;p35"/>
          <p:cNvPicPr preferRelativeResize="0"/>
          <p:nvPr/>
        </p:nvPicPr>
        <p:blipFill>
          <a:blip r:embed="rId10">
            <a:alphaModFix/>
          </a:blip>
          <a:stretch>
            <a:fillRect/>
          </a:stretch>
        </p:blipFill>
        <p:spPr>
          <a:xfrm>
            <a:off x="7044550" y="4643050"/>
            <a:ext cx="379800" cy="350415"/>
          </a:xfrm>
          <a:prstGeom prst="rect">
            <a:avLst/>
          </a:prstGeom>
          <a:noFill/>
          <a:ln>
            <a:noFill/>
          </a:ln>
        </p:spPr>
      </p:pic>
      <p:sp>
        <p:nvSpPr>
          <p:cNvPr id="673" name="Google Shape;673;p35"/>
          <p:cNvSpPr txBox="1"/>
          <p:nvPr/>
        </p:nvSpPr>
        <p:spPr>
          <a:xfrm>
            <a:off x="465250" y="548375"/>
            <a:ext cx="69591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400">
                <a:solidFill>
                  <a:srgbClr val="0054A6"/>
                </a:solidFill>
                <a:latin typeface="Montserrat Black"/>
                <a:ea typeface="Montserrat Black"/>
                <a:cs typeface="Montserrat Black"/>
                <a:sym typeface="Montserrat Black"/>
              </a:rPr>
              <a:t>Community service</a:t>
            </a:r>
            <a:endParaRPr sz="2400">
              <a:solidFill>
                <a:srgbClr val="0054A6"/>
              </a:solidFill>
              <a:latin typeface="Montserrat Black"/>
              <a:ea typeface="Montserrat Black"/>
              <a:cs typeface="Montserrat Black"/>
              <a:sym typeface="Montserrat Black"/>
            </a:endParaRPr>
          </a:p>
        </p:txBody>
      </p:sp>
      <p:sp>
        <p:nvSpPr>
          <p:cNvPr id="674" name="Google Shape;674;p35"/>
          <p:cNvSpPr txBox="1"/>
          <p:nvPr/>
        </p:nvSpPr>
        <p:spPr>
          <a:xfrm>
            <a:off x="672575" y="2021013"/>
            <a:ext cx="2057400" cy="93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300" b="1">
                <a:solidFill>
                  <a:srgbClr val="F58220"/>
                </a:solidFill>
                <a:latin typeface="Montserrat"/>
                <a:ea typeface="Montserrat"/>
                <a:cs typeface="Montserrat"/>
                <a:sym typeface="Montserrat"/>
              </a:rPr>
              <a:t>2. “Home of Christ” </a:t>
            </a:r>
            <a:endParaRPr sz="1300" b="1">
              <a:solidFill>
                <a:srgbClr val="F58220"/>
              </a:solidFill>
              <a:latin typeface="Montserrat"/>
              <a:ea typeface="Montserrat"/>
              <a:cs typeface="Montserrat"/>
              <a:sym typeface="Montserrat"/>
            </a:endParaRPr>
          </a:p>
          <a:p>
            <a:pPr marL="0" lvl="0" indent="0" algn="l" rtl="0">
              <a:spcBef>
                <a:spcPts val="0"/>
              </a:spcBef>
              <a:spcAft>
                <a:spcPts val="0"/>
              </a:spcAft>
              <a:buNone/>
            </a:pPr>
            <a:r>
              <a:rPr lang="es" sz="1300" b="1">
                <a:solidFill>
                  <a:srgbClr val="F58220"/>
                </a:solidFill>
                <a:latin typeface="Montserrat"/>
                <a:ea typeface="Montserrat"/>
                <a:cs typeface="Montserrat"/>
                <a:sym typeface="Montserrat"/>
              </a:rPr>
              <a:t>(work with problems addictions)</a:t>
            </a:r>
            <a:endParaRPr sz="1300" b="1">
              <a:solidFill>
                <a:srgbClr val="F58220"/>
              </a:solidFill>
              <a:latin typeface="Montserrat"/>
              <a:ea typeface="Montserrat"/>
              <a:cs typeface="Montserrat"/>
              <a:sym typeface="Montserrat"/>
            </a:endParaRPr>
          </a:p>
          <a:p>
            <a:pPr marL="457200" lvl="0" indent="0" algn="l" rtl="0">
              <a:spcBef>
                <a:spcPts val="0"/>
              </a:spcBef>
              <a:spcAft>
                <a:spcPts val="0"/>
              </a:spcAft>
              <a:buNone/>
            </a:pPr>
            <a:endParaRPr sz="1300" b="1">
              <a:solidFill>
                <a:srgbClr val="F58220"/>
              </a:solidFill>
              <a:latin typeface="Montserrat"/>
              <a:ea typeface="Montserrat"/>
              <a:cs typeface="Montserrat"/>
              <a:sym typeface="Montserrat"/>
            </a:endParaRPr>
          </a:p>
        </p:txBody>
      </p:sp>
      <p:grpSp>
        <p:nvGrpSpPr>
          <p:cNvPr id="675" name="Google Shape;675;p35"/>
          <p:cNvGrpSpPr/>
          <p:nvPr/>
        </p:nvGrpSpPr>
        <p:grpSpPr>
          <a:xfrm>
            <a:off x="-292153" y="4475175"/>
            <a:ext cx="9436003" cy="932201"/>
            <a:chOff x="-292153" y="4398975"/>
            <a:chExt cx="9436003" cy="932201"/>
          </a:xfrm>
        </p:grpSpPr>
        <p:sp>
          <p:nvSpPr>
            <p:cNvPr id="676" name="Google Shape;676;p35"/>
            <p:cNvSpPr/>
            <p:nvPr/>
          </p:nvSpPr>
          <p:spPr>
            <a:xfrm>
              <a:off x="-18450" y="4434050"/>
              <a:ext cx="9162300" cy="713400"/>
            </a:xfrm>
            <a:prstGeom prst="rect">
              <a:avLst/>
            </a:prstGeom>
            <a:solidFill>
              <a:srgbClr val="0054A6"/>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t>    </a:t>
              </a:r>
              <a:endParaRPr/>
            </a:p>
          </p:txBody>
        </p:sp>
        <p:pic>
          <p:nvPicPr>
            <p:cNvPr id="677" name="Google Shape;677;p35"/>
            <p:cNvPicPr preferRelativeResize="0"/>
            <p:nvPr/>
          </p:nvPicPr>
          <p:blipFill>
            <a:blip r:embed="rId3">
              <a:alphaModFix/>
            </a:blip>
            <a:stretch>
              <a:fillRect/>
            </a:stretch>
          </p:blipFill>
          <p:spPr>
            <a:xfrm>
              <a:off x="949475" y="4537900"/>
              <a:ext cx="546907" cy="538400"/>
            </a:xfrm>
            <a:prstGeom prst="rect">
              <a:avLst/>
            </a:prstGeom>
            <a:noFill/>
            <a:ln>
              <a:noFill/>
            </a:ln>
          </p:spPr>
        </p:pic>
        <p:pic>
          <p:nvPicPr>
            <p:cNvPr id="678" name="Google Shape;678;p35"/>
            <p:cNvPicPr preferRelativeResize="0"/>
            <p:nvPr/>
          </p:nvPicPr>
          <p:blipFill>
            <a:blip r:embed="rId4">
              <a:alphaModFix/>
            </a:blip>
            <a:stretch>
              <a:fillRect/>
            </a:stretch>
          </p:blipFill>
          <p:spPr>
            <a:xfrm>
              <a:off x="3886900" y="4631802"/>
              <a:ext cx="379801" cy="372888"/>
            </a:xfrm>
            <a:prstGeom prst="rect">
              <a:avLst/>
            </a:prstGeom>
            <a:noFill/>
            <a:ln>
              <a:noFill/>
            </a:ln>
          </p:spPr>
        </p:pic>
        <p:pic>
          <p:nvPicPr>
            <p:cNvPr id="679" name="Google Shape;679;p35"/>
            <p:cNvPicPr preferRelativeResize="0"/>
            <p:nvPr/>
          </p:nvPicPr>
          <p:blipFill>
            <a:blip r:embed="rId5">
              <a:alphaModFix/>
            </a:blip>
            <a:stretch>
              <a:fillRect/>
            </a:stretch>
          </p:blipFill>
          <p:spPr>
            <a:xfrm rot="-9496433">
              <a:off x="4736062" y="4577500"/>
              <a:ext cx="1056959" cy="481500"/>
            </a:xfrm>
            <a:prstGeom prst="rect">
              <a:avLst/>
            </a:prstGeom>
            <a:noFill/>
            <a:ln>
              <a:noFill/>
            </a:ln>
          </p:spPr>
        </p:pic>
        <p:pic>
          <p:nvPicPr>
            <p:cNvPr id="680" name="Google Shape;680;p35"/>
            <p:cNvPicPr preferRelativeResize="0"/>
            <p:nvPr/>
          </p:nvPicPr>
          <p:blipFill>
            <a:blip r:embed="rId6">
              <a:alphaModFix/>
            </a:blip>
            <a:stretch>
              <a:fillRect/>
            </a:stretch>
          </p:blipFill>
          <p:spPr>
            <a:xfrm>
              <a:off x="2093350" y="4618425"/>
              <a:ext cx="636625" cy="399650"/>
            </a:xfrm>
            <a:prstGeom prst="rect">
              <a:avLst/>
            </a:prstGeom>
            <a:noFill/>
            <a:ln>
              <a:noFill/>
            </a:ln>
          </p:spPr>
        </p:pic>
        <p:pic>
          <p:nvPicPr>
            <p:cNvPr id="681" name="Google Shape;681;p35"/>
            <p:cNvPicPr preferRelativeResize="0"/>
            <p:nvPr/>
          </p:nvPicPr>
          <p:blipFill>
            <a:blip r:embed="rId7">
              <a:alphaModFix/>
            </a:blip>
            <a:stretch>
              <a:fillRect/>
            </a:stretch>
          </p:blipFill>
          <p:spPr>
            <a:xfrm>
              <a:off x="2982446" y="4597113"/>
              <a:ext cx="261175" cy="281250"/>
            </a:xfrm>
            <a:prstGeom prst="rect">
              <a:avLst/>
            </a:prstGeom>
            <a:noFill/>
            <a:ln>
              <a:noFill/>
            </a:ln>
          </p:spPr>
        </p:pic>
        <p:pic>
          <p:nvPicPr>
            <p:cNvPr id="682" name="Google Shape;682;p35"/>
            <p:cNvPicPr preferRelativeResize="0"/>
            <p:nvPr/>
          </p:nvPicPr>
          <p:blipFill>
            <a:blip r:embed="rId5">
              <a:alphaModFix/>
            </a:blip>
            <a:stretch>
              <a:fillRect/>
            </a:stretch>
          </p:blipFill>
          <p:spPr>
            <a:xfrm rot="-9496433">
              <a:off x="-240576" y="4671150"/>
              <a:ext cx="1056959" cy="481500"/>
            </a:xfrm>
            <a:prstGeom prst="rect">
              <a:avLst/>
            </a:prstGeom>
            <a:noFill/>
            <a:ln>
              <a:noFill/>
            </a:ln>
          </p:spPr>
        </p:pic>
        <p:pic>
          <p:nvPicPr>
            <p:cNvPr id="683" name="Google Shape;683;p35"/>
            <p:cNvPicPr preferRelativeResize="0"/>
            <p:nvPr/>
          </p:nvPicPr>
          <p:blipFill>
            <a:blip r:embed="rId8">
              <a:alphaModFix/>
            </a:blip>
            <a:stretch>
              <a:fillRect/>
            </a:stretch>
          </p:blipFill>
          <p:spPr>
            <a:xfrm>
              <a:off x="6047175" y="4563536"/>
              <a:ext cx="326787" cy="329175"/>
            </a:xfrm>
            <a:prstGeom prst="rect">
              <a:avLst/>
            </a:prstGeom>
            <a:noFill/>
            <a:ln>
              <a:noFill/>
            </a:ln>
          </p:spPr>
        </p:pic>
        <p:pic>
          <p:nvPicPr>
            <p:cNvPr id="684" name="Google Shape;684;p35"/>
            <p:cNvPicPr preferRelativeResize="0"/>
            <p:nvPr/>
          </p:nvPicPr>
          <p:blipFill>
            <a:blip r:embed="rId9">
              <a:alphaModFix/>
            </a:blip>
            <a:stretch>
              <a:fillRect/>
            </a:stretch>
          </p:blipFill>
          <p:spPr>
            <a:xfrm rot="4866632">
              <a:off x="8023074" y="4436218"/>
              <a:ext cx="296953" cy="668138"/>
            </a:xfrm>
            <a:prstGeom prst="rect">
              <a:avLst/>
            </a:prstGeom>
            <a:noFill/>
            <a:ln>
              <a:noFill/>
            </a:ln>
          </p:spPr>
        </p:pic>
        <p:pic>
          <p:nvPicPr>
            <p:cNvPr id="685" name="Google Shape;685;p35"/>
            <p:cNvPicPr preferRelativeResize="0"/>
            <p:nvPr/>
          </p:nvPicPr>
          <p:blipFill>
            <a:blip r:embed="rId10">
              <a:alphaModFix/>
            </a:blip>
            <a:stretch>
              <a:fillRect/>
            </a:stretch>
          </p:blipFill>
          <p:spPr>
            <a:xfrm>
              <a:off x="7044550" y="4643050"/>
              <a:ext cx="379800" cy="350415"/>
            </a:xfrm>
            <a:prstGeom prst="rect">
              <a:avLst/>
            </a:prstGeom>
            <a:noFill/>
            <a:ln>
              <a:noFill/>
            </a:ln>
          </p:spPr>
        </p:pic>
      </p:grpSp>
      <p:pic>
        <p:nvPicPr>
          <p:cNvPr id="686" name="Google Shape;686;p35"/>
          <p:cNvPicPr preferRelativeResize="0"/>
          <p:nvPr/>
        </p:nvPicPr>
        <p:blipFill>
          <a:blip r:embed="rId11">
            <a:alphaModFix/>
          </a:blip>
          <a:stretch>
            <a:fillRect/>
          </a:stretch>
        </p:blipFill>
        <p:spPr>
          <a:xfrm>
            <a:off x="3515300" y="1223350"/>
            <a:ext cx="4427402" cy="295087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36"/>
          <p:cNvSpPr/>
          <p:nvPr/>
        </p:nvSpPr>
        <p:spPr>
          <a:xfrm>
            <a:off x="-18450" y="4434050"/>
            <a:ext cx="9144000" cy="713400"/>
          </a:xfrm>
          <a:prstGeom prst="rect">
            <a:avLst/>
          </a:prstGeom>
          <a:solidFill>
            <a:srgbClr val="0054A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t>    </a:t>
            </a:r>
            <a:endParaRPr/>
          </a:p>
        </p:txBody>
      </p:sp>
      <p:pic>
        <p:nvPicPr>
          <p:cNvPr id="692" name="Google Shape;692;p36"/>
          <p:cNvPicPr preferRelativeResize="0"/>
          <p:nvPr/>
        </p:nvPicPr>
        <p:blipFill>
          <a:blip r:embed="rId3">
            <a:alphaModFix/>
          </a:blip>
          <a:stretch>
            <a:fillRect/>
          </a:stretch>
        </p:blipFill>
        <p:spPr>
          <a:xfrm>
            <a:off x="949475" y="4537900"/>
            <a:ext cx="546907" cy="538400"/>
          </a:xfrm>
          <a:prstGeom prst="rect">
            <a:avLst/>
          </a:prstGeom>
          <a:noFill/>
          <a:ln>
            <a:noFill/>
          </a:ln>
        </p:spPr>
      </p:pic>
      <p:pic>
        <p:nvPicPr>
          <p:cNvPr id="693" name="Google Shape;693;p36"/>
          <p:cNvPicPr preferRelativeResize="0"/>
          <p:nvPr/>
        </p:nvPicPr>
        <p:blipFill>
          <a:blip r:embed="rId4">
            <a:alphaModFix/>
          </a:blip>
          <a:stretch>
            <a:fillRect/>
          </a:stretch>
        </p:blipFill>
        <p:spPr>
          <a:xfrm>
            <a:off x="3886900" y="4631802"/>
            <a:ext cx="379801" cy="372888"/>
          </a:xfrm>
          <a:prstGeom prst="rect">
            <a:avLst/>
          </a:prstGeom>
          <a:noFill/>
          <a:ln>
            <a:noFill/>
          </a:ln>
        </p:spPr>
      </p:pic>
      <p:pic>
        <p:nvPicPr>
          <p:cNvPr id="694" name="Google Shape;694;p36"/>
          <p:cNvPicPr preferRelativeResize="0"/>
          <p:nvPr/>
        </p:nvPicPr>
        <p:blipFill>
          <a:blip r:embed="rId5">
            <a:alphaModFix/>
          </a:blip>
          <a:stretch>
            <a:fillRect/>
          </a:stretch>
        </p:blipFill>
        <p:spPr>
          <a:xfrm rot="-9496433">
            <a:off x="4736062" y="4577500"/>
            <a:ext cx="1056959" cy="481500"/>
          </a:xfrm>
          <a:prstGeom prst="rect">
            <a:avLst/>
          </a:prstGeom>
          <a:noFill/>
          <a:ln>
            <a:noFill/>
          </a:ln>
        </p:spPr>
      </p:pic>
      <p:pic>
        <p:nvPicPr>
          <p:cNvPr id="695" name="Google Shape;695;p36"/>
          <p:cNvPicPr preferRelativeResize="0"/>
          <p:nvPr/>
        </p:nvPicPr>
        <p:blipFill>
          <a:blip r:embed="rId6">
            <a:alphaModFix/>
          </a:blip>
          <a:stretch>
            <a:fillRect/>
          </a:stretch>
        </p:blipFill>
        <p:spPr>
          <a:xfrm>
            <a:off x="2093350" y="4618425"/>
            <a:ext cx="636625" cy="399650"/>
          </a:xfrm>
          <a:prstGeom prst="rect">
            <a:avLst/>
          </a:prstGeom>
          <a:noFill/>
          <a:ln>
            <a:noFill/>
          </a:ln>
        </p:spPr>
      </p:pic>
      <p:pic>
        <p:nvPicPr>
          <p:cNvPr id="696" name="Google Shape;696;p36"/>
          <p:cNvPicPr preferRelativeResize="0"/>
          <p:nvPr/>
        </p:nvPicPr>
        <p:blipFill>
          <a:blip r:embed="rId7">
            <a:alphaModFix/>
          </a:blip>
          <a:stretch>
            <a:fillRect/>
          </a:stretch>
        </p:blipFill>
        <p:spPr>
          <a:xfrm>
            <a:off x="2982446" y="4597113"/>
            <a:ext cx="261175" cy="281250"/>
          </a:xfrm>
          <a:prstGeom prst="rect">
            <a:avLst/>
          </a:prstGeom>
          <a:noFill/>
          <a:ln>
            <a:noFill/>
          </a:ln>
        </p:spPr>
      </p:pic>
      <p:pic>
        <p:nvPicPr>
          <p:cNvPr id="697" name="Google Shape;697;p36"/>
          <p:cNvPicPr preferRelativeResize="0"/>
          <p:nvPr/>
        </p:nvPicPr>
        <p:blipFill>
          <a:blip r:embed="rId5">
            <a:alphaModFix/>
          </a:blip>
          <a:stretch>
            <a:fillRect/>
          </a:stretch>
        </p:blipFill>
        <p:spPr>
          <a:xfrm rot="-9496433">
            <a:off x="-240576" y="4671150"/>
            <a:ext cx="1056959" cy="481500"/>
          </a:xfrm>
          <a:prstGeom prst="rect">
            <a:avLst/>
          </a:prstGeom>
          <a:noFill/>
          <a:ln>
            <a:noFill/>
          </a:ln>
        </p:spPr>
      </p:pic>
      <p:pic>
        <p:nvPicPr>
          <p:cNvPr id="698" name="Google Shape;698;p36"/>
          <p:cNvPicPr preferRelativeResize="0"/>
          <p:nvPr/>
        </p:nvPicPr>
        <p:blipFill>
          <a:blip r:embed="rId8">
            <a:alphaModFix/>
          </a:blip>
          <a:stretch>
            <a:fillRect/>
          </a:stretch>
        </p:blipFill>
        <p:spPr>
          <a:xfrm>
            <a:off x="6047175" y="4563536"/>
            <a:ext cx="326787" cy="329175"/>
          </a:xfrm>
          <a:prstGeom prst="rect">
            <a:avLst/>
          </a:prstGeom>
          <a:noFill/>
          <a:ln>
            <a:noFill/>
          </a:ln>
        </p:spPr>
      </p:pic>
      <p:sp>
        <p:nvSpPr>
          <p:cNvPr id="699" name="Google Shape;699;p36"/>
          <p:cNvSpPr/>
          <p:nvPr/>
        </p:nvSpPr>
        <p:spPr>
          <a:xfrm>
            <a:off x="569675" y="0"/>
            <a:ext cx="379800" cy="481500"/>
          </a:xfrm>
          <a:prstGeom prst="rect">
            <a:avLst/>
          </a:prstGeom>
          <a:solidFill>
            <a:schemeClr val="accent4"/>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700" name="Google Shape;700;p36"/>
          <p:cNvPicPr preferRelativeResize="0"/>
          <p:nvPr/>
        </p:nvPicPr>
        <p:blipFill>
          <a:blip r:embed="rId9">
            <a:alphaModFix/>
          </a:blip>
          <a:stretch>
            <a:fillRect/>
          </a:stretch>
        </p:blipFill>
        <p:spPr>
          <a:xfrm rot="4866632">
            <a:off x="8023074" y="4436218"/>
            <a:ext cx="296953" cy="668138"/>
          </a:xfrm>
          <a:prstGeom prst="rect">
            <a:avLst/>
          </a:prstGeom>
          <a:noFill/>
          <a:ln>
            <a:noFill/>
          </a:ln>
        </p:spPr>
      </p:pic>
      <p:pic>
        <p:nvPicPr>
          <p:cNvPr id="701" name="Google Shape;701;p36"/>
          <p:cNvPicPr preferRelativeResize="0"/>
          <p:nvPr/>
        </p:nvPicPr>
        <p:blipFill>
          <a:blip r:embed="rId10">
            <a:alphaModFix/>
          </a:blip>
          <a:stretch>
            <a:fillRect/>
          </a:stretch>
        </p:blipFill>
        <p:spPr>
          <a:xfrm>
            <a:off x="7044550" y="4643050"/>
            <a:ext cx="379800" cy="350415"/>
          </a:xfrm>
          <a:prstGeom prst="rect">
            <a:avLst/>
          </a:prstGeom>
          <a:noFill/>
          <a:ln>
            <a:noFill/>
          </a:ln>
        </p:spPr>
      </p:pic>
      <p:sp>
        <p:nvSpPr>
          <p:cNvPr id="702" name="Google Shape;702;p36"/>
          <p:cNvSpPr txBox="1"/>
          <p:nvPr/>
        </p:nvSpPr>
        <p:spPr>
          <a:xfrm>
            <a:off x="465250" y="548375"/>
            <a:ext cx="69591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400">
                <a:solidFill>
                  <a:srgbClr val="0054A6"/>
                </a:solidFill>
                <a:latin typeface="Montserrat Black"/>
                <a:ea typeface="Montserrat Black"/>
                <a:cs typeface="Montserrat Black"/>
                <a:sym typeface="Montserrat Black"/>
              </a:rPr>
              <a:t>Community service</a:t>
            </a:r>
            <a:endParaRPr sz="2400">
              <a:solidFill>
                <a:srgbClr val="0054A6"/>
              </a:solidFill>
              <a:latin typeface="Montserrat Black"/>
              <a:ea typeface="Montserrat Black"/>
              <a:cs typeface="Montserrat Black"/>
              <a:sym typeface="Montserrat Black"/>
            </a:endParaRPr>
          </a:p>
        </p:txBody>
      </p:sp>
      <p:sp>
        <p:nvSpPr>
          <p:cNvPr id="703" name="Google Shape;703;p36"/>
          <p:cNvSpPr txBox="1"/>
          <p:nvPr/>
        </p:nvSpPr>
        <p:spPr>
          <a:xfrm>
            <a:off x="465250" y="1265263"/>
            <a:ext cx="3085200" cy="93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300" b="1">
                <a:solidFill>
                  <a:srgbClr val="F58220"/>
                </a:solidFill>
                <a:latin typeface="Montserrat"/>
                <a:ea typeface="Montserrat"/>
                <a:cs typeface="Montserrat"/>
                <a:sym typeface="Montserrat"/>
              </a:rPr>
              <a:t>3.  “Envión” device ( Work with youth in situations of social vulnerability)</a:t>
            </a:r>
            <a:endParaRPr sz="1300" b="1">
              <a:solidFill>
                <a:srgbClr val="F58220"/>
              </a:solidFill>
              <a:latin typeface="Montserrat"/>
              <a:ea typeface="Montserrat"/>
              <a:cs typeface="Montserrat"/>
              <a:sym typeface="Montserrat"/>
            </a:endParaRPr>
          </a:p>
          <a:p>
            <a:pPr marL="0" lvl="0" indent="0" algn="l" rtl="0">
              <a:spcBef>
                <a:spcPts val="0"/>
              </a:spcBef>
              <a:spcAft>
                <a:spcPts val="0"/>
              </a:spcAft>
              <a:buNone/>
            </a:pPr>
            <a:endParaRPr sz="1300" b="1">
              <a:solidFill>
                <a:srgbClr val="F58220"/>
              </a:solidFill>
              <a:latin typeface="Montserrat"/>
              <a:ea typeface="Montserrat"/>
              <a:cs typeface="Montserrat"/>
              <a:sym typeface="Montserrat"/>
            </a:endParaRPr>
          </a:p>
        </p:txBody>
      </p:sp>
      <p:grpSp>
        <p:nvGrpSpPr>
          <p:cNvPr id="704" name="Google Shape;704;p36"/>
          <p:cNvGrpSpPr/>
          <p:nvPr/>
        </p:nvGrpSpPr>
        <p:grpSpPr>
          <a:xfrm>
            <a:off x="-292153" y="4475175"/>
            <a:ext cx="9436003" cy="932201"/>
            <a:chOff x="-292153" y="4398975"/>
            <a:chExt cx="9436003" cy="932201"/>
          </a:xfrm>
        </p:grpSpPr>
        <p:sp>
          <p:nvSpPr>
            <p:cNvPr id="705" name="Google Shape;705;p36"/>
            <p:cNvSpPr/>
            <p:nvPr/>
          </p:nvSpPr>
          <p:spPr>
            <a:xfrm>
              <a:off x="-18450" y="4434050"/>
              <a:ext cx="9162300" cy="713400"/>
            </a:xfrm>
            <a:prstGeom prst="rect">
              <a:avLst/>
            </a:prstGeom>
            <a:solidFill>
              <a:srgbClr val="0054A6"/>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t>    </a:t>
              </a:r>
              <a:endParaRPr/>
            </a:p>
          </p:txBody>
        </p:sp>
        <p:pic>
          <p:nvPicPr>
            <p:cNvPr id="706" name="Google Shape;706;p36"/>
            <p:cNvPicPr preferRelativeResize="0"/>
            <p:nvPr/>
          </p:nvPicPr>
          <p:blipFill>
            <a:blip r:embed="rId3">
              <a:alphaModFix/>
            </a:blip>
            <a:stretch>
              <a:fillRect/>
            </a:stretch>
          </p:blipFill>
          <p:spPr>
            <a:xfrm>
              <a:off x="949475" y="4537900"/>
              <a:ext cx="546907" cy="538400"/>
            </a:xfrm>
            <a:prstGeom prst="rect">
              <a:avLst/>
            </a:prstGeom>
            <a:noFill/>
            <a:ln>
              <a:noFill/>
            </a:ln>
          </p:spPr>
        </p:pic>
        <p:pic>
          <p:nvPicPr>
            <p:cNvPr id="707" name="Google Shape;707;p36"/>
            <p:cNvPicPr preferRelativeResize="0"/>
            <p:nvPr/>
          </p:nvPicPr>
          <p:blipFill>
            <a:blip r:embed="rId4">
              <a:alphaModFix/>
            </a:blip>
            <a:stretch>
              <a:fillRect/>
            </a:stretch>
          </p:blipFill>
          <p:spPr>
            <a:xfrm>
              <a:off x="3886900" y="4631802"/>
              <a:ext cx="379801" cy="372888"/>
            </a:xfrm>
            <a:prstGeom prst="rect">
              <a:avLst/>
            </a:prstGeom>
            <a:noFill/>
            <a:ln>
              <a:noFill/>
            </a:ln>
          </p:spPr>
        </p:pic>
        <p:pic>
          <p:nvPicPr>
            <p:cNvPr id="708" name="Google Shape;708;p36"/>
            <p:cNvPicPr preferRelativeResize="0"/>
            <p:nvPr/>
          </p:nvPicPr>
          <p:blipFill>
            <a:blip r:embed="rId5">
              <a:alphaModFix/>
            </a:blip>
            <a:stretch>
              <a:fillRect/>
            </a:stretch>
          </p:blipFill>
          <p:spPr>
            <a:xfrm rot="-9496433">
              <a:off x="4736062" y="4577500"/>
              <a:ext cx="1056959" cy="481500"/>
            </a:xfrm>
            <a:prstGeom prst="rect">
              <a:avLst/>
            </a:prstGeom>
            <a:noFill/>
            <a:ln>
              <a:noFill/>
            </a:ln>
          </p:spPr>
        </p:pic>
        <p:pic>
          <p:nvPicPr>
            <p:cNvPr id="709" name="Google Shape;709;p36"/>
            <p:cNvPicPr preferRelativeResize="0"/>
            <p:nvPr/>
          </p:nvPicPr>
          <p:blipFill>
            <a:blip r:embed="rId6">
              <a:alphaModFix/>
            </a:blip>
            <a:stretch>
              <a:fillRect/>
            </a:stretch>
          </p:blipFill>
          <p:spPr>
            <a:xfrm>
              <a:off x="2093350" y="4618425"/>
              <a:ext cx="636625" cy="399650"/>
            </a:xfrm>
            <a:prstGeom prst="rect">
              <a:avLst/>
            </a:prstGeom>
            <a:noFill/>
            <a:ln>
              <a:noFill/>
            </a:ln>
          </p:spPr>
        </p:pic>
        <p:pic>
          <p:nvPicPr>
            <p:cNvPr id="710" name="Google Shape;710;p36"/>
            <p:cNvPicPr preferRelativeResize="0"/>
            <p:nvPr/>
          </p:nvPicPr>
          <p:blipFill>
            <a:blip r:embed="rId7">
              <a:alphaModFix/>
            </a:blip>
            <a:stretch>
              <a:fillRect/>
            </a:stretch>
          </p:blipFill>
          <p:spPr>
            <a:xfrm>
              <a:off x="2982446" y="4597113"/>
              <a:ext cx="261175" cy="281250"/>
            </a:xfrm>
            <a:prstGeom prst="rect">
              <a:avLst/>
            </a:prstGeom>
            <a:noFill/>
            <a:ln>
              <a:noFill/>
            </a:ln>
          </p:spPr>
        </p:pic>
        <p:pic>
          <p:nvPicPr>
            <p:cNvPr id="711" name="Google Shape;711;p36"/>
            <p:cNvPicPr preferRelativeResize="0"/>
            <p:nvPr/>
          </p:nvPicPr>
          <p:blipFill>
            <a:blip r:embed="rId5">
              <a:alphaModFix/>
            </a:blip>
            <a:stretch>
              <a:fillRect/>
            </a:stretch>
          </p:blipFill>
          <p:spPr>
            <a:xfrm rot="-9496433">
              <a:off x="-240576" y="4671150"/>
              <a:ext cx="1056959" cy="481500"/>
            </a:xfrm>
            <a:prstGeom prst="rect">
              <a:avLst/>
            </a:prstGeom>
            <a:noFill/>
            <a:ln>
              <a:noFill/>
            </a:ln>
          </p:spPr>
        </p:pic>
        <p:pic>
          <p:nvPicPr>
            <p:cNvPr id="712" name="Google Shape;712;p36"/>
            <p:cNvPicPr preferRelativeResize="0"/>
            <p:nvPr/>
          </p:nvPicPr>
          <p:blipFill>
            <a:blip r:embed="rId8">
              <a:alphaModFix/>
            </a:blip>
            <a:stretch>
              <a:fillRect/>
            </a:stretch>
          </p:blipFill>
          <p:spPr>
            <a:xfrm>
              <a:off x="6047175" y="4563536"/>
              <a:ext cx="326787" cy="329175"/>
            </a:xfrm>
            <a:prstGeom prst="rect">
              <a:avLst/>
            </a:prstGeom>
            <a:noFill/>
            <a:ln>
              <a:noFill/>
            </a:ln>
          </p:spPr>
        </p:pic>
        <p:pic>
          <p:nvPicPr>
            <p:cNvPr id="713" name="Google Shape;713;p36"/>
            <p:cNvPicPr preferRelativeResize="0"/>
            <p:nvPr/>
          </p:nvPicPr>
          <p:blipFill>
            <a:blip r:embed="rId9">
              <a:alphaModFix/>
            </a:blip>
            <a:stretch>
              <a:fillRect/>
            </a:stretch>
          </p:blipFill>
          <p:spPr>
            <a:xfrm rot="4866632">
              <a:off x="8023074" y="4436218"/>
              <a:ext cx="296953" cy="668138"/>
            </a:xfrm>
            <a:prstGeom prst="rect">
              <a:avLst/>
            </a:prstGeom>
            <a:noFill/>
            <a:ln>
              <a:noFill/>
            </a:ln>
          </p:spPr>
        </p:pic>
        <p:pic>
          <p:nvPicPr>
            <p:cNvPr id="714" name="Google Shape;714;p36"/>
            <p:cNvPicPr preferRelativeResize="0"/>
            <p:nvPr/>
          </p:nvPicPr>
          <p:blipFill>
            <a:blip r:embed="rId10">
              <a:alphaModFix/>
            </a:blip>
            <a:stretch>
              <a:fillRect/>
            </a:stretch>
          </p:blipFill>
          <p:spPr>
            <a:xfrm>
              <a:off x="7044550" y="4643050"/>
              <a:ext cx="379800" cy="350415"/>
            </a:xfrm>
            <a:prstGeom prst="rect">
              <a:avLst/>
            </a:prstGeom>
            <a:noFill/>
            <a:ln>
              <a:noFill/>
            </a:ln>
          </p:spPr>
        </p:pic>
      </p:grpSp>
      <p:pic>
        <p:nvPicPr>
          <p:cNvPr id="715" name="Google Shape;715;p36"/>
          <p:cNvPicPr preferRelativeResize="0"/>
          <p:nvPr/>
        </p:nvPicPr>
        <p:blipFill>
          <a:blip r:embed="rId11">
            <a:alphaModFix/>
          </a:blip>
          <a:stretch>
            <a:fillRect/>
          </a:stretch>
        </p:blipFill>
        <p:spPr>
          <a:xfrm>
            <a:off x="4633738" y="1096000"/>
            <a:ext cx="3604454" cy="2951499"/>
          </a:xfrm>
          <a:prstGeom prst="rect">
            <a:avLst/>
          </a:prstGeom>
          <a:noFill/>
          <a:ln>
            <a:noFill/>
          </a:ln>
        </p:spPr>
      </p:pic>
      <p:pic>
        <p:nvPicPr>
          <p:cNvPr id="716" name="Google Shape;716;p36"/>
          <p:cNvPicPr preferRelativeResize="0"/>
          <p:nvPr/>
        </p:nvPicPr>
        <p:blipFill rotWithShape="1">
          <a:blip r:embed="rId12">
            <a:alphaModFix/>
          </a:blip>
          <a:srcRect t="22538" b="4754"/>
          <a:stretch/>
        </p:blipFill>
        <p:spPr>
          <a:xfrm>
            <a:off x="465250" y="2197375"/>
            <a:ext cx="3801452" cy="185012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37"/>
          <p:cNvSpPr/>
          <p:nvPr/>
        </p:nvSpPr>
        <p:spPr>
          <a:xfrm>
            <a:off x="-18450" y="4100"/>
            <a:ext cx="9144000" cy="5143500"/>
          </a:xfrm>
          <a:prstGeom prst="rect">
            <a:avLst/>
          </a:prstGeom>
          <a:solidFill>
            <a:srgbClr val="0054A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t>    </a:t>
            </a:r>
            <a:endParaRPr/>
          </a:p>
        </p:txBody>
      </p:sp>
      <p:sp>
        <p:nvSpPr>
          <p:cNvPr id="722" name="Google Shape;722;p37"/>
          <p:cNvSpPr txBox="1"/>
          <p:nvPr/>
        </p:nvSpPr>
        <p:spPr>
          <a:xfrm>
            <a:off x="2548675" y="1756100"/>
            <a:ext cx="4269600" cy="1639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 sz="5000">
                <a:solidFill>
                  <a:schemeClr val="lt1"/>
                </a:solidFill>
                <a:latin typeface="Montserrat ExtraBold"/>
                <a:ea typeface="Montserrat ExtraBold"/>
                <a:cs typeface="Montserrat ExtraBold"/>
                <a:sym typeface="Montserrat ExtraBold"/>
              </a:rPr>
              <a:t>Thank you!</a:t>
            </a:r>
            <a:endParaRPr sz="5700">
              <a:solidFill>
                <a:schemeClr val="lt1"/>
              </a:solidFill>
              <a:latin typeface="Montserrat ExtraBold"/>
              <a:ea typeface="Montserrat ExtraBold"/>
              <a:cs typeface="Montserrat ExtraBold"/>
              <a:sym typeface="Montserrat ExtraBold"/>
            </a:endParaRPr>
          </a:p>
        </p:txBody>
      </p:sp>
      <p:pic>
        <p:nvPicPr>
          <p:cNvPr id="723" name="Google Shape;723;p37"/>
          <p:cNvPicPr preferRelativeResize="0"/>
          <p:nvPr/>
        </p:nvPicPr>
        <p:blipFill>
          <a:blip r:embed="rId3">
            <a:alphaModFix/>
          </a:blip>
          <a:stretch>
            <a:fillRect/>
          </a:stretch>
        </p:blipFill>
        <p:spPr>
          <a:xfrm>
            <a:off x="801250" y="3919963"/>
            <a:ext cx="687850" cy="677149"/>
          </a:xfrm>
          <a:prstGeom prst="rect">
            <a:avLst/>
          </a:prstGeom>
          <a:noFill/>
          <a:ln>
            <a:noFill/>
          </a:ln>
        </p:spPr>
      </p:pic>
      <p:pic>
        <p:nvPicPr>
          <p:cNvPr id="724" name="Google Shape;724;p37"/>
          <p:cNvPicPr preferRelativeResize="0"/>
          <p:nvPr/>
        </p:nvPicPr>
        <p:blipFill>
          <a:blip r:embed="rId4">
            <a:alphaModFix/>
          </a:blip>
          <a:stretch>
            <a:fillRect/>
          </a:stretch>
        </p:blipFill>
        <p:spPr>
          <a:xfrm>
            <a:off x="7278350" y="1756100"/>
            <a:ext cx="490404" cy="481500"/>
          </a:xfrm>
          <a:prstGeom prst="rect">
            <a:avLst/>
          </a:prstGeom>
          <a:noFill/>
          <a:ln>
            <a:noFill/>
          </a:ln>
        </p:spPr>
      </p:pic>
      <p:pic>
        <p:nvPicPr>
          <p:cNvPr id="725" name="Google Shape;725;p37"/>
          <p:cNvPicPr preferRelativeResize="0"/>
          <p:nvPr/>
        </p:nvPicPr>
        <p:blipFill>
          <a:blip r:embed="rId5">
            <a:alphaModFix/>
          </a:blip>
          <a:stretch>
            <a:fillRect/>
          </a:stretch>
        </p:blipFill>
        <p:spPr>
          <a:xfrm rot="-9496433">
            <a:off x="7669599" y="508375"/>
            <a:ext cx="1056959" cy="481500"/>
          </a:xfrm>
          <a:prstGeom prst="rect">
            <a:avLst/>
          </a:prstGeom>
          <a:noFill/>
          <a:ln>
            <a:noFill/>
          </a:ln>
        </p:spPr>
      </p:pic>
      <p:pic>
        <p:nvPicPr>
          <p:cNvPr id="726" name="Google Shape;726;p37"/>
          <p:cNvPicPr preferRelativeResize="0"/>
          <p:nvPr/>
        </p:nvPicPr>
        <p:blipFill>
          <a:blip r:embed="rId6">
            <a:alphaModFix/>
          </a:blip>
          <a:stretch>
            <a:fillRect/>
          </a:stretch>
        </p:blipFill>
        <p:spPr>
          <a:xfrm>
            <a:off x="826863" y="1837950"/>
            <a:ext cx="636625" cy="399650"/>
          </a:xfrm>
          <a:prstGeom prst="rect">
            <a:avLst/>
          </a:prstGeom>
          <a:noFill/>
          <a:ln>
            <a:noFill/>
          </a:ln>
        </p:spPr>
      </p:pic>
      <p:pic>
        <p:nvPicPr>
          <p:cNvPr id="727" name="Google Shape;727;p37"/>
          <p:cNvPicPr preferRelativeResize="0"/>
          <p:nvPr/>
        </p:nvPicPr>
        <p:blipFill>
          <a:blip r:embed="rId7">
            <a:alphaModFix/>
          </a:blip>
          <a:stretch>
            <a:fillRect/>
          </a:stretch>
        </p:blipFill>
        <p:spPr>
          <a:xfrm>
            <a:off x="1574908" y="1897150"/>
            <a:ext cx="261175" cy="281250"/>
          </a:xfrm>
          <a:prstGeom prst="rect">
            <a:avLst/>
          </a:prstGeom>
          <a:noFill/>
          <a:ln>
            <a:noFill/>
          </a:ln>
        </p:spPr>
      </p:pic>
      <p:pic>
        <p:nvPicPr>
          <p:cNvPr id="728" name="Google Shape;728;p37"/>
          <p:cNvPicPr preferRelativeResize="0"/>
          <p:nvPr/>
        </p:nvPicPr>
        <p:blipFill>
          <a:blip r:embed="rId5">
            <a:alphaModFix/>
          </a:blip>
          <a:stretch>
            <a:fillRect/>
          </a:stretch>
        </p:blipFill>
        <p:spPr>
          <a:xfrm rot="-9496433">
            <a:off x="-240576" y="4496975"/>
            <a:ext cx="1056959" cy="481500"/>
          </a:xfrm>
          <a:prstGeom prst="rect">
            <a:avLst/>
          </a:prstGeom>
          <a:noFill/>
          <a:ln>
            <a:noFill/>
          </a:ln>
        </p:spPr>
      </p:pic>
      <p:pic>
        <p:nvPicPr>
          <p:cNvPr id="729" name="Google Shape;729;p37"/>
          <p:cNvPicPr preferRelativeResize="0"/>
          <p:nvPr/>
        </p:nvPicPr>
        <p:blipFill>
          <a:blip r:embed="rId8">
            <a:alphaModFix/>
          </a:blip>
          <a:stretch>
            <a:fillRect/>
          </a:stretch>
        </p:blipFill>
        <p:spPr>
          <a:xfrm>
            <a:off x="6045450" y="437224"/>
            <a:ext cx="326787" cy="329175"/>
          </a:xfrm>
          <a:prstGeom prst="rect">
            <a:avLst/>
          </a:prstGeom>
          <a:noFill/>
          <a:ln>
            <a:noFill/>
          </a:ln>
        </p:spPr>
      </p:pic>
      <p:sp>
        <p:nvSpPr>
          <p:cNvPr id="730" name="Google Shape;730;p37"/>
          <p:cNvSpPr/>
          <p:nvPr/>
        </p:nvSpPr>
        <p:spPr>
          <a:xfrm>
            <a:off x="955288" y="0"/>
            <a:ext cx="379800" cy="481500"/>
          </a:xfrm>
          <a:prstGeom prst="rect">
            <a:avLst/>
          </a:prstGeom>
          <a:solidFill>
            <a:schemeClr val="accent4"/>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731" name="Google Shape;731;p37"/>
          <p:cNvPicPr preferRelativeResize="0"/>
          <p:nvPr/>
        </p:nvPicPr>
        <p:blipFill>
          <a:blip r:embed="rId9">
            <a:alphaModFix/>
          </a:blip>
          <a:stretch>
            <a:fillRect/>
          </a:stretch>
        </p:blipFill>
        <p:spPr>
          <a:xfrm>
            <a:off x="2548686" y="3596575"/>
            <a:ext cx="1670723" cy="918551"/>
          </a:xfrm>
          <a:prstGeom prst="rect">
            <a:avLst/>
          </a:prstGeom>
          <a:noFill/>
          <a:ln>
            <a:noFill/>
          </a:ln>
        </p:spPr>
      </p:pic>
      <p:pic>
        <p:nvPicPr>
          <p:cNvPr id="732" name="Google Shape;732;p37"/>
          <p:cNvPicPr preferRelativeResize="0"/>
          <p:nvPr/>
        </p:nvPicPr>
        <p:blipFill>
          <a:blip r:embed="rId10">
            <a:alphaModFix/>
          </a:blip>
          <a:stretch>
            <a:fillRect/>
          </a:stretch>
        </p:blipFill>
        <p:spPr>
          <a:xfrm>
            <a:off x="4632967" y="3577725"/>
            <a:ext cx="1739269" cy="956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p:nvPr/>
        </p:nvSpPr>
        <p:spPr>
          <a:xfrm>
            <a:off x="-18450" y="4434050"/>
            <a:ext cx="9144000" cy="713400"/>
          </a:xfrm>
          <a:prstGeom prst="rect">
            <a:avLst/>
          </a:prstGeom>
          <a:solidFill>
            <a:srgbClr val="0054A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t>    </a:t>
            </a:r>
            <a:endParaRPr/>
          </a:p>
        </p:txBody>
      </p:sp>
      <p:pic>
        <p:nvPicPr>
          <p:cNvPr id="101" name="Google Shape;101;p15"/>
          <p:cNvPicPr preferRelativeResize="0"/>
          <p:nvPr/>
        </p:nvPicPr>
        <p:blipFill>
          <a:blip r:embed="rId3">
            <a:alphaModFix/>
          </a:blip>
          <a:stretch>
            <a:fillRect/>
          </a:stretch>
        </p:blipFill>
        <p:spPr>
          <a:xfrm>
            <a:off x="949475" y="4537900"/>
            <a:ext cx="546907" cy="538400"/>
          </a:xfrm>
          <a:prstGeom prst="rect">
            <a:avLst/>
          </a:prstGeom>
          <a:noFill/>
          <a:ln>
            <a:noFill/>
          </a:ln>
        </p:spPr>
      </p:pic>
      <p:pic>
        <p:nvPicPr>
          <p:cNvPr id="102" name="Google Shape;102;p15"/>
          <p:cNvPicPr preferRelativeResize="0"/>
          <p:nvPr/>
        </p:nvPicPr>
        <p:blipFill>
          <a:blip r:embed="rId4">
            <a:alphaModFix/>
          </a:blip>
          <a:stretch>
            <a:fillRect/>
          </a:stretch>
        </p:blipFill>
        <p:spPr>
          <a:xfrm>
            <a:off x="3886900" y="4631802"/>
            <a:ext cx="379801" cy="372888"/>
          </a:xfrm>
          <a:prstGeom prst="rect">
            <a:avLst/>
          </a:prstGeom>
          <a:noFill/>
          <a:ln>
            <a:noFill/>
          </a:ln>
        </p:spPr>
      </p:pic>
      <p:pic>
        <p:nvPicPr>
          <p:cNvPr id="103" name="Google Shape;103;p15"/>
          <p:cNvPicPr preferRelativeResize="0"/>
          <p:nvPr/>
        </p:nvPicPr>
        <p:blipFill>
          <a:blip r:embed="rId5">
            <a:alphaModFix/>
          </a:blip>
          <a:stretch>
            <a:fillRect/>
          </a:stretch>
        </p:blipFill>
        <p:spPr>
          <a:xfrm rot="-9496433">
            <a:off x="4736062" y="4577500"/>
            <a:ext cx="1056959" cy="481500"/>
          </a:xfrm>
          <a:prstGeom prst="rect">
            <a:avLst/>
          </a:prstGeom>
          <a:noFill/>
          <a:ln>
            <a:noFill/>
          </a:ln>
        </p:spPr>
      </p:pic>
      <p:pic>
        <p:nvPicPr>
          <p:cNvPr id="104" name="Google Shape;104;p15"/>
          <p:cNvPicPr preferRelativeResize="0"/>
          <p:nvPr/>
        </p:nvPicPr>
        <p:blipFill>
          <a:blip r:embed="rId6">
            <a:alphaModFix/>
          </a:blip>
          <a:stretch>
            <a:fillRect/>
          </a:stretch>
        </p:blipFill>
        <p:spPr>
          <a:xfrm>
            <a:off x="2093350" y="4618425"/>
            <a:ext cx="636625" cy="399650"/>
          </a:xfrm>
          <a:prstGeom prst="rect">
            <a:avLst/>
          </a:prstGeom>
          <a:noFill/>
          <a:ln>
            <a:noFill/>
          </a:ln>
        </p:spPr>
      </p:pic>
      <p:pic>
        <p:nvPicPr>
          <p:cNvPr id="105" name="Google Shape;105;p15"/>
          <p:cNvPicPr preferRelativeResize="0"/>
          <p:nvPr/>
        </p:nvPicPr>
        <p:blipFill>
          <a:blip r:embed="rId7">
            <a:alphaModFix/>
          </a:blip>
          <a:stretch>
            <a:fillRect/>
          </a:stretch>
        </p:blipFill>
        <p:spPr>
          <a:xfrm>
            <a:off x="2982446" y="4597113"/>
            <a:ext cx="261175" cy="281250"/>
          </a:xfrm>
          <a:prstGeom prst="rect">
            <a:avLst/>
          </a:prstGeom>
          <a:noFill/>
          <a:ln>
            <a:noFill/>
          </a:ln>
        </p:spPr>
      </p:pic>
      <p:pic>
        <p:nvPicPr>
          <p:cNvPr id="106" name="Google Shape;106;p15"/>
          <p:cNvPicPr preferRelativeResize="0"/>
          <p:nvPr/>
        </p:nvPicPr>
        <p:blipFill>
          <a:blip r:embed="rId5">
            <a:alphaModFix/>
          </a:blip>
          <a:stretch>
            <a:fillRect/>
          </a:stretch>
        </p:blipFill>
        <p:spPr>
          <a:xfrm rot="-9496433">
            <a:off x="-240576" y="4671150"/>
            <a:ext cx="1056959" cy="481500"/>
          </a:xfrm>
          <a:prstGeom prst="rect">
            <a:avLst/>
          </a:prstGeom>
          <a:noFill/>
          <a:ln>
            <a:noFill/>
          </a:ln>
        </p:spPr>
      </p:pic>
      <p:pic>
        <p:nvPicPr>
          <p:cNvPr id="107" name="Google Shape;107;p15"/>
          <p:cNvPicPr preferRelativeResize="0"/>
          <p:nvPr/>
        </p:nvPicPr>
        <p:blipFill>
          <a:blip r:embed="rId8">
            <a:alphaModFix/>
          </a:blip>
          <a:stretch>
            <a:fillRect/>
          </a:stretch>
        </p:blipFill>
        <p:spPr>
          <a:xfrm>
            <a:off x="6047175" y="4563536"/>
            <a:ext cx="326787" cy="329175"/>
          </a:xfrm>
          <a:prstGeom prst="rect">
            <a:avLst/>
          </a:prstGeom>
          <a:noFill/>
          <a:ln>
            <a:noFill/>
          </a:ln>
        </p:spPr>
      </p:pic>
      <p:sp>
        <p:nvSpPr>
          <p:cNvPr id="108" name="Google Shape;108;p15"/>
          <p:cNvSpPr/>
          <p:nvPr/>
        </p:nvSpPr>
        <p:spPr>
          <a:xfrm>
            <a:off x="569675" y="0"/>
            <a:ext cx="379800" cy="481500"/>
          </a:xfrm>
          <a:prstGeom prst="rect">
            <a:avLst/>
          </a:prstGeom>
          <a:solidFill>
            <a:schemeClr val="accent4"/>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09" name="Google Shape;109;p15"/>
          <p:cNvPicPr preferRelativeResize="0"/>
          <p:nvPr/>
        </p:nvPicPr>
        <p:blipFill>
          <a:blip r:embed="rId9">
            <a:alphaModFix/>
          </a:blip>
          <a:stretch>
            <a:fillRect/>
          </a:stretch>
        </p:blipFill>
        <p:spPr>
          <a:xfrm rot="4866632">
            <a:off x="8023074" y="4436218"/>
            <a:ext cx="296953" cy="668138"/>
          </a:xfrm>
          <a:prstGeom prst="rect">
            <a:avLst/>
          </a:prstGeom>
          <a:noFill/>
          <a:ln>
            <a:noFill/>
          </a:ln>
        </p:spPr>
      </p:pic>
      <p:pic>
        <p:nvPicPr>
          <p:cNvPr id="110" name="Google Shape;110;p15"/>
          <p:cNvPicPr preferRelativeResize="0"/>
          <p:nvPr/>
        </p:nvPicPr>
        <p:blipFill>
          <a:blip r:embed="rId10">
            <a:alphaModFix/>
          </a:blip>
          <a:stretch>
            <a:fillRect/>
          </a:stretch>
        </p:blipFill>
        <p:spPr>
          <a:xfrm>
            <a:off x="7044550" y="4643050"/>
            <a:ext cx="379800" cy="350415"/>
          </a:xfrm>
          <a:prstGeom prst="rect">
            <a:avLst/>
          </a:prstGeom>
          <a:noFill/>
          <a:ln>
            <a:noFill/>
          </a:ln>
        </p:spPr>
      </p:pic>
      <p:sp>
        <p:nvSpPr>
          <p:cNvPr id="111" name="Google Shape;111;p15"/>
          <p:cNvSpPr txBox="1"/>
          <p:nvPr/>
        </p:nvSpPr>
        <p:spPr>
          <a:xfrm>
            <a:off x="508200" y="690575"/>
            <a:ext cx="3940800" cy="118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600">
                <a:solidFill>
                  <a:srgbClr val="0054A6"/>
                </a:solidFill>
                <a:latin typeface="Montserrat Black"/>
                <a:ea typeface="Montserrat Black"/>
                <a:cs typeface="Montserrat Black"/>
                <a:sym typeface="Montserrat Black"/>
              </a:rPr>
              <a:t>Our mission</a:t>
            </a:r>
            <a:endParaRPr sz="2600">
              <a:solidFill>
                <a:srgbClr val="0054A6"/>
              </a:solidFill>
              <a:latin typeface="Montserrat Black"/>
              <a:ea typeface="Montserrat Black"/>
              <a:cs typeface="Montserrat Black"/>
              <a:sym typeface="Montserrat Black"/>
            </a:endParaRPr>
          </a:p>
        </p:txBody>
      </p:sp>
      <p:sp>
        <p:nvSpPr>
          <p:cNvPr id="112" name="Google Shape;112;p15"/>
          <p:cNvSpPr txBox="1"/>
          <p:nvPr/>
        </p:nvSpPr>
        <p:spPr>
          <a:xfrm>
            <a:off x="526800" y="1455263"/>
            <a:ext cx="8090400" cy="21894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es" sz="1200">
                <a:solidFill>
                  <a:schemeClr val="dk1"/>
                </a:solidFill>
                <a:latin typeface="Montserrat"/>
                <a:ea typeface="Montserrat"/>
                <a:cs typeface="Montserrat"/>
                <a:sym typeface="Montserrat"/>
              </a:rPr>
              <a:t>Our main aim is to </a:t>
            </a:r>
            <a:r>
              <a:rPr lang="es" sz="1500" b="1">
                <a:solidFill>
                  <a:srgbClr val="0054A6"/>
                </a:solidFill>
                <a:latin typeface="Montserrat"/>
                <a:ea typeface="Montserrat"/>
                <a:cs typeface="Montserrat"/>
                <a:sym typeface="Montserrat"/>
              </a:rPr>
              <a:t>guarantee access to quality education</a:t>
            </a:r>
            <a:r>
              <a:rPr lang="es" sz="1200">
                <a:solidFill>
                  <a:schemeClr val="dk1"/>
                </a:solidFill>
                <a:latin typeface="Montserrat"/>
                <a:ea typeface="Montserrat"/>
                <a:cs typeface="Montserrat"/>
                <a:sym typeface="Montserrat"/>
              </a:rPr>
              <a:t>, and we do so through many training spaces, such as: scholarship programs for children, young people and educators, teacher training, youth and adult training to enhance employment possibilities. We strengthen educational spaces through the development of new devices. It is within this framework that we present this project in articulation with the </a:t>
            </a:r>
            <a:r>
              <a:rPr lang="es" sz="1200" b="1">
                <a:solidFill>
                  <a:srgbClr val="0054A6"/>
                </a:solidFill>
                <a:latin typeface="Montserrat"/>
                <a:ea typeface="Montserrat"/>
                <a:cs typeface="Montserrat"/>
                <a:sym typeface="Montserrat"/>
              </a:rPr>
              <a:t>Armstrong Foundation School of González Catán. </a:t>
            </a:r>
            <a:r>
              <a:rPr lang="es" sz="1200">
                <a:solidFill>
                  <a:schemeClr val="dk1"/>
                </a:solidFill>
                <a:latin typeface="Montserrat"/>
                <a:ea typeface="Montserrat"/>
                <a:cs typeface="Montserrat"/>
                <a:sym typeface="Montserrat"/>
              </a:rPr>
              <a:t>Based on this project, we seek to reduce the inequality gap in this community, allowing children and young people to access a quality education, in a space with the necessary conditions and resources to be able to do so.</a:t>
            </a:r>
            <a:endParaRPr sz="1200">
              <a:solidFill>
                <a:schemeClr val="dk1"/>
              </a:solidFill>
              <a:latin typeface="Montserrat"/>
              <a:ea typeface="Montserrat"/>
              <a:cs typeface="Montserrat"/>
              <a:sym typeface="Montserrat"/>
            </a:endParaRPr>
          </a:p>
          <a:p>
            <a:pPr marL="0" lvl="0" indent="0" algn="just" rtl="0">
              <a:lnSpc>
                <a:spcPct val="115000"/>
              </a:lnSpc>
              <a:spcBef>
                <a:spcPts val="1200"/>
              </a:spcBef>
              <a:spcAft>
                <a:spcPts val="0"/>
              </a:spcAft>
              <a:buClr>
                <a:schemeClr val="dk1"/>
              </a:buClr>
              <a:buSzPts val="1100"/>
              <a:buFont typeface="Arial"/>
              <a:buNone/>
            </a:pPr>
            <a:endParaRPr sz="1200" b="1">
              <a:solidFill>
                <a:srgbClr val="0054A6"/>
              </a:solidFill>
              <a:latin typeface="Montserrat"/>
              <a:ea typeface="Montserrat"/>
              <a:cs typeface="Montserrat"/>
              <a:sym typeface="Montserrat"/>
            </a:endParaRPr>
          </a:p>
          <a:p>
            <a:pPr marL="0" lvl="0" indent="0" algn="just" rtl="0">
              <a:lnSpc>
                <a:spcPct val="115000"/>
              </a:lnSpc>
              <a:spcBef>
                <a:spcPts val="1200"/>
              </a:spcBef>
              <a:spcAft>
                <a:spcPts val="0"/>
              </a:spcAft>
              <a:buNone/>
            </a:pPr>
            <a:endParaRPr sz="1200">
              <a:solidFill>
                <a:schemeClr val="dk1"/>
              </a:solidFill>
              <a:latin typeface="Montserrat"/>
              <a:ea typeface="Montserrat"/>
              <a:cs typeface="Montserrat"/>
              <a:sym typeface="Montserrat"/>
            </a:endParaRPr>
          </a:p>
        </p:txBody>
      </p:sp>
      <p:grpSp>
        <p:nvGrpSpPr>
          <p:cNvPr id="113" name="Google Shape;113;p15"/>
          <p:cNvGrpSpPr/>
          <p:nvPr/>
        </p:nvGrpSpPr>
        <p:grpSpPr>
          <a:xfrm>
            <a:off x="-292153" y="4398975"/>
            <a:ext cx="9436003" cy="932201"/>
            <a:chOff x="-292153" y="4398975"/>
            <a:chExt cx="9436003" cy="932201"/>
          </a:xfrm>
        </p:grpSpPr>
        <p:sp>
          <p:nvSpPr>
            <p:cNvPr id="114" name="Google Shape;114;p15"/>
            <p:cNvSpPr/>
            <p:nvPr/>
          </p:nvSpPr>
          <p:spPr>
            <a:xfrm>
              <a:off x="-18450" y="4434050"/>
              <a:ext cx="9162300" cy="713400"/>
            </a:xfrm>
            <a:prstGeom prst="rect">
              <a:avLst/>
            </a:prstGeom>
            <a:solidFill>
              <a:srgbClr val="0054A6"/>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t>    </a:t>
              </a:r>
              <a:endParaRPr/>
            </a:p>
          </p:txBody>
        </p:sp>
        <p:pic>
          <p:nvPicPr>
            <p:cNvPr id="115" name="Google Shape;115;p15"/>
            <p:cNvPicPr preferRelativeResize="0"/>
            <p:nvPr/>
          </p:nvPicPr>
          <p:blipFill>
            <a:blip r:embed="rId3">
              <a:alphaModFix/>
            </a:blip>
            <a:stretch>
              <a:fillRect/>
            </a:stretch>
          </p:blipFill>
          <p:spPr>
            <a:xfrm>
              <a:off x="949475" y="4537900"/>
              <a:ext cx="546907" cy="538400"/>
            </a:xfrm>
            <a:prstGeom prst="rect">
              <a:avLst/>
            </a:prstGeom>
            <a:noFill/>
            <a:ln>
              <a:noFill/>
            </a:ln>
          </p:spPr>
        </p:pic>
        <p:pic>
          <p:nvPicPr>
            <p:cNvPr id="116" name="Google Shape;116;p15"/>
            <p:cNvPicPr preferRelativeResize="0"/>
            <p:nvPr/>
          </p:nvPicPr>
          <p:blipFill>
            <a:blip r:embed="rId4">
              <a:alphaModFix/>
            </a:blip>
            <a:stretch>
              <a:fillRect/>
            </a:stretch>
          </p:blipFill>
          <p:spPr>
            <a:xfrm>
              <a:off x="3886900" y="4631802"/>
              <a:ext cx="379801" cy="372888"/>
            </a:xfrm>
            <a:prstGeom prst="rect">
              <a:avLst/>
            </a:prstGeom>
            <a:noFill/>
            <a:ln>
              <a:noFill/>
            </a:ln>
          </p:spPr>
        </p:pic>
        <p:pic>
          <p:nvPicPr>
            <p:cNvPr id="117" name="Google Shape;117;p15"/>
            <p:cNvPicPr preferRelativeResize="0"/>
            <p:nvPr/>
          </p:nvPicPr>
          <p:blipFill>
            <a:blip r:embed="rId5">
              <a:alphaModFix/>
            </a:blip>
            <a:stretch>
              <a:fillRect/>
            </a:stretch>
          </p:blipFill>
          <p:spPr>
            <a:xfrm rot="-9496433">
              <a:off x="4736062" y="4577500"/>
              <a:ext cx="1056959" cy="481500"/>
            </a:xfrm>
            <a:prstGeom prst="rect">
              <a:avLst/>
            </a:prstGeom>
            <a:noFill/>
            <a:ln>
              <a:noFill/>
            </a:ln>
          </p:spPr>
        </p:pic>
        <p:pic>
          <p:nvPicPr>
            <p:cNvPr id="118" name="Google Shape;118;p15"/>
            <p:cNvPicPr preferRelativeResize="0"/>
            <p:nvPr/>
          </p:nvPicPr>
          <p:blipFill>
            <a:blip r:embed="rId6">
              <a:alphaModFix/>
            </a:blip>
            <a:stretch>
              <a:fillRect/>
            </a:stretch>
          </p:blipFill>
          <p:spPr>
            <a:xfrm>
              <a:off x="2093350" y="4618425"/>
              <a:ext cx="636625" cy="399650"/>
            </a:xfrm>
            <a:prstGeom prst="rect">
              <a:avLst/>
            </a:prstGeom>
            <a:noFill/>
            <a:ln>
              <a:noFill/>
            </a:ln>
          </p:spPr>
        </p:pic>
        <p:pic>
          <p:nvPicPr>
            <p:cNvPr id="119" name="Google Shape;119;p15"/>
            <p:cNvPicPr preferRelativeResize="0"/>
            <p:nvPr/>
          </p:nvPicPr>
          <p:blipFill>
            <a:blip r:embed="rId7">
              <a:alphaModFix/>
            </a:blip>
            <a:stretch>
              <a:fillRect/>
            </a:stretch>
          </p:blipFill>
          <p:spPr>
            <a:xfrm>
              <a:off x="2982446" y="4597113"/>
              <a:ext cx="261175" cy="281250"/>
            </a:xfrm>
            <a:prstGeom prst="rect">
              <a:avLst/>
            </a:prstGeom>
            <a:noFill/>
            <a:ln>
              <a:noFill/>
            </a:ln>
          </p:spPr>
        </p:pic>
        <p:pic>
          <p:nvPicPr>
            <p:cNvPr id="120" name="Google Shape;120;p15"/>
            <p:cNvPicPr preferRelativeResize="0"/>
            <p:nvPr/>
          </p:nvPicPr>
          <p:blipFill>
            <a:blip r:embed="rId5">
              <a:alphaModFix/>
            </a:blip>
            <a:stretch>
              <a:fillRect/>
            </a:stretch>
          </p:blipFill>
          <p:spPr>
            <a:xfrm rot="-9496433">
              <a:off x="-240576" y="4671150"/>
              <a:ext cx="1056959" cy="481500"/>
            </a:xfrm>
            <a:prstGeom prst="rect">
              <a:avLst/>
            </a:prstGeom>
            <a:noFill/>
            <a:ln>
              <a:noFill/>
            </a:ln>
          </p:spPr>
        </p:pic>
        <p:pic>
          <p:nvPicPr>
            <p:cNvPr id="121" name="Google Shape;121;p15"/>
            <p:cNvPicPr preferRelativeResize="0"/>
            <p:nvPr/>
          </p:nvPicPr>
          <p:blipFill>
            <a:blip r:embed="rId8">
              <a:alphaModFix/>
            </a:blip>
            <a:stretch>
              <a:fillRect/>
            </a:stretch>
          </p:blipFill>
          <p:spPr>
            <a:xfrm>
              <a:off x="6047175" y="4563536"/>
              <a:ext cx="326787" cy="329175"/>
            </a:xfrm>
            <a:prstGeom prst="rect">
              <a:avLst/>
            </a:prstGeom>
            <a:noFill/>
            <a:ln>
              <a:noFill/>
            </a:ln>
          </p:spPr>
        </p:pic>
        <p:pic>
          <p:nvPicPr>
            <p:cNvPr id="122" name="Google Shape;122;p15"/>
            <p:cNvPicPr preferRelativeResize="0"/>
            <p:nvPr/>
          </p:nvPicPr>
          <p:blipFill>
            <a:blip r:embed="rId9">
              <a:alphaModFix/>
            </a:blip>
            <a:stretch>
              <a:fillRect/>
            </a:stretch>
          </p:blipFill>
          <p:spPr>
            <a:xfrm rot="4866632">
              <a:off x="8023074" y="4436218"/>
              <a:ext cx="296953" cy="668138"/>
            </a:xfrm>
            <a:prstGeom prst="rect">
              <a:avLst/>
            </a:prstGeom>
            <a:noFill/>
            <a:ln>
              <a:noFill/>
            </a:ln>
          </p:spPr>
        </p:pic>
        <p:pic>
          <p:nvPicPr>
            <p:cNvPr id="123" name="Google Shape;123;p15"/>
            <p:cNvPicPr preferRelativeResize="0"/>
            <p:nvPr/>
          </p:nvPicPr>
          <p:blipFill>
            <a:blip r:embed="rId10">
              <a:alphaModFix/>
            </a:blip>
            <a:stretch>
              <a:fillRect/>
            </a:stretch>
          </p:blipFill>
          <p:spPr>
            <a:xfrm>
              <a:off x="7044550" y="4643050"/>
              <a:ext cx="379800" cy="350415"/>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6"/>
          <p:cNvSpPr/>
          <p:nvPr/>
        </p:nvSpPr>
        <p:spPr>
          <a:xfrm>
            <a:off x="-18450" y="4434050"/>
            <a:ext cx="9144000" cy="713400"/>
          </a:xfrm>
          <a:prstGeom prst="rect">
            <a:avLst/>
          </a:prstGeom>
          <a:solidFill>
            <a:srgbClr val="0054A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t>    </a:t>
            </a:r>
            <a:endParaRPr/>
          </a:p>
        </p:txBody>
      </p:sp>
      <p:pic>
        <p:nvPicPr>
          <p:cNvPr id="129" name="Google Shape;129;p16"/>
          <p:cNvPicPr preferRelativeResize="0"/>
          <p:nvPr/>
        </p:nvPicPr>
        <p:blipFill>
          <a:blip r:embed="rId3">
            <a:alphaModFix/>
          </a:blip>
          <a:stretch>
            <a:fillRect/>
          </a:stretch>
        </p:blipFill>
        <p:spPr>
          <a:xfrm>
            <a:off x="949475" y="4537900"/>
            <a:ext cx="546907" cy="538400"/>
          </a:xfrm>
          <a:prstGeom prst="rect">
            <a:avLst/>
          </a:prstGeom>
          <a:noFill/>
          <a:ln>
            <a:noFill/>
          </a:ln>
        </p:spPr>
      </p:pic>
      <p:pic>
        <p:nvPicPr>
          <p:cNvPr id="130" name="Google Shape;130;p16"/>
          <p:cNvPicPr preferRelativeResize="0"/>
          <p:nvPr/>
        </p:nvPicPr>
        <p:blipFill>
          <a:blip r:embed="rId4">
            <a:alphaModFix/>
          </a:blip>
          <a:stretch>
            <a:fillRect/>
          </a:stretch>
        </p:blipFill>
        <p:spPr>
          <a:xfrm>
            <a:off x="3886900" y="4631802"/>
            <a:ext cx="379801" cy="372888"/>
          </a:xfrm>
          <a:prstGeom prst="rect">
            <a:avLst/>
          </a:prstGeom>
          <a:noFill/>
          <a:ln>
            <a:noFill/>
          </a:ln>
        </p:spPr>
      </p:pic>
      <p:pic>
        <p:nvPicPr>
          <p:cNvPr id="131" name="Google Shape;131;p16"/>
          <p:cNvPicPr preferRelativeResize="0"/>
          <p:nvPr/>
        </p:nvPicPr>
        <p:blipFill>
          <a:blip r:embed="rId5">
            <a:alphaModFix/>
          </a:blip>
          <a:stretch>
            <a:fillRect/>
          </a:stretch>
        </p:blipFill>
        <p:spPr>
          <a:xfrm rot="-9496433">
            <a:off x="4736062" y="4577500"/>
            <a:ext cx="1056959" cy="481500"/>
          </a:xfrm>
          <a:prstGeom prst="rect">
            <a:avLst/>
          </a:prstGeom>
          <a:noFill/>
          <a:ln>
            <a:noFill/>
          </a:ln>
        </p:spPr>
      </p:pic>
      <p:pic>
        <p:nvPicPr>
          <p:cNvPr id="132" name="Google Shape;132;p16"/>
          <p:cNvPicPr preferRelativeResize="0"/>
          <p:nvPr/>
        </p:nvPicPr>
        <p:blipFill>
          <a:blip r:embed="rId6">
            <a:alphaModFix/>
          </a:blip>
          <a:stretch>
            <a:fillRect/>
          </a:stretch>
        </p:blipFill>
        <p:spPr>
          <a:xfrm>
            <a:off x="2093350" y="4618425"/>
            <a:ext cx="636625" cy="399650"/>
          </a:xfrm>
          <a:prstGeom prst="rect">
            <a:avLst/>
          </a:prstGeom>
          <a:noFill/>
          <a:ln>
            <a:noFill/>
          </a:ln>
        </p:spPr>
      </p:pic>
      <p:pic>
        <p:nvPicPr>
          <p:cNvPr id="133" name="Google Shape;133;p16"/>
          <p:cNvPicPr preferRelativeResize="0"/>
          <p:nvPr/>
        </p:nvPicPr>
        <p:blipFill>
          <a:blip r:embed="rId7">
            <a:alphaModFix/>
          </a:blip>
          <a:stretch>
            <a:fillRect/>
          </a:stretch>
        </p:blipFill>
        <p:spPr>
          <a:xfrm>
            <a:off x="2982446" y="4597113"/>
            <a:ext cx="261175" cy="281250"/>
          </a:xfrm>
          <a:prstGeom prst="rect">
            <a:avLst/>
          </a:prstGeom>
          <a:noFill/>
          <a:ln>
            <a:noFill/>
          </a:ln>
        </p:spPr>
      </p:pic>
      <p:pic>
        <p:nvPicPr>
          <p:cNvPr id="134" name="Google Shape;134;p16"/>
          <p:cNvPicPr preferRelativeResize="0"/>
          <p:nvPr/>
        </p:nvPicPr>
        <p:blipFill>
          <a:blip r:embed="rId5">
            <a:alphaModFix/>
          </a:blip>
          <a:stretch>
            <a:fillRect/>
          </a:stretch>
        </p:blipFill>
        <p:spPr>
          <a:xfrm rot="-9496433">
            <a:off x="-240576" y="4671150"/>
            <a:ext cx="1056959" cy="481500"/>
          </a:xfrm>
          <a:prstGeom prst="rect">
            <a:avLst/>
          </a:prstGeom>
          <a:noFill/>
          <a:ln>
            <a:noFill/>
          </a:ln>
        </p:spPr>
      </p:pic>
      <p:pic>
        <p:nvPicPr>
          <p:cNvPr id="135" name="Google Shape;135;p16"/>
          <p:cNvPicPr preferRelativeResize="0"/>
          <p:nvPr/>
        </p:nvPicPr>
        <p:blipFill>
          <a:blip r:embed="rId8">
            <a:alphaModFix/>
          </a:blip>
          <a:stretch>
            <a:fillRect/>
          </a:stretch>
        </p:blipFill>
        <p:spPr>
          <a:xfrm>
            <a:off x="6047175" y="4563536"/>
            <a:ext cx="326787" cy="329175"/>
          </a:xfrm>
          <a:prstGeom prst="rect">
            <a:avLst/>
          </a:prstGeom>
          <a:noFill/>
          <a:ln>
            <a:noFill/>
          </a:ln>
        </p:spPr>
      </p:pic>
      <p:sp>
        <p:nvSpPr>
          <p:cNvPr id="136" name="Google Shape;136;p16"/>
          <p:cNvSpPr/>
          <p:nvPr/>
        </p:nvSpPr>
        <p:spPr>
          <a:xfrm>
            <a:off x="569675" y="0"/>
            <a:ext cx="379800" cy="481500"/>
          </a:xfrm>
          <a:prstGeom prst="rect">
            <a:avLst/>
          </a:prstGeom>
          <a:solidFill>
            <a:schemeClr val="accent4"/>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37" name="Google Shape;137;p16"/>
          <p:cNvPicPr preferRelativeResize="0"/>
          <p:nvPr/>
        </p:nvPicPr>
        <p:blipFill>
          <a:blip r:embed="rId9">
            <a:alphaModFix/>
          </a:blip>
          <a:stretch>
            <a:fillRect/>
          </a:stretch>
        </p:blipFill>
        <p:spPr>
          <a:xfrm rot="4866632">
            <a:off x="8023074" y="4436218"/>
            <a:ext cx="296953" cy="668138"/>
          </a:xfrm>
          <a:prstGeom prst="rect">
            <a:avLst/>
          </a:prstGeom>
          <a:noFill/>
          <a:ln>
            <a:noFill/>
          </a:ln>
        </p:spPr>
      </p:pic>
      <p:pic>
        <p:nvPicPr>
          <p:cNvPr id="138" name="Google Shape;138;p16"/>
          <p:cNvPicPr preferRelativeResize="0"/>
          <p:nvPr/>
        </p:nvPicPr>
        <p:blipFill>
          <a:blip r:embed="rId10">
            <a:alphaModFix/>
          </a:blip>
          <a:stretch>
            <a:fillRect/>
          </a:stretch>
        </p:blipFill>
        <p:spPr>
          <a:xfrm>
            <a:off x="7044550" y="4643050"/>
            <a:ext cx="379800" cy="350415"/>
          </a:xfrm>
          <a:prstGeom prst="rect">
            <a:avLst/>
          </a:prstGeom>
          <a:noFill/>
          <a:ln>
            <a:noFill/>
          </a:ln>
        </p:spPr>
      </p:pic>
      <p:sp>
        <p:nvSpPr>
          <p:cNvPr id="139" name="Google Shape;139;p16"/>
          <p:cNvSpPr txBox="1"/>
          <p:nvPr/>
        </p:nvSpPr>
        <p:spPr>
          <a:xfrm>
            <a:off x="526800" y="608550"/>
            <a:ext cx="4792800" cy="118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600">
                <a:solidFill>
                  <a:srgbClr val="0054A6"/>
                </a:solidFill>
                <a:latin typeface="Montserrat Black"/>
                <a:ea typeface="Montserrat Black"/>
                <a:cs typeface="Montserrat Black"/>
                <a:sym typeface="Montserrat Black"/>
              </a:rPr>
              <a:t>Project location</a:t>
            </a:r>
            <a:endParaRPr sz="2600">
              <a:solidFill>
                <a:srgbClr val="0054A6"/>
              </a:solidFill>
              <a:latin typeface="Montserrat Black"/>
              <a:ea typeface="Montserrat Black"/>
              <a:cs typeface="Montserrat Black"/>
              <a:sym typeface="Montserrat Black"/>
            </a:endParaRPr>
          </a:p>
        </p:txBody>
      </p:sp>
      <p:sp>
        <p:nvSpPr>
          <p:cNvPr id="140" name="Google Shape;140;p16"/>
          <p:cNvSpPr txBox="1"/>
          <p:nvPr/>
        </p:nvSpPr>
        <p:spPr>
          <a:xfrm>
            <a:off x="557550" y="1352175"/>
            <a:ext cx="8028900" cy="3046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es" sz="1100">
                <a:solidFill>
                  <a:schemeClr val="dk1"/>
                </a:solidFill>
                <a:latin typeface="Montserrat"/>
                <a:ea typeface="Montserrat"/>
                <a:cs typeface="Montserrat"/>
                <a:sym typeface="Montserrat"/>
              </a:rPr>
              <a:t>This project is being developed in the </a:t>
            </a:r>
            <a:r>
              <a:rPr lang="es" sz="1100" b="1">
                <a:solidFill>
                  <a:srgbClr val="0054A6"/>
                </a:solidFill>
                <a:latin typeface="Montserrat"/>
                <a:ea typeface="Montserrat"/>
                <a:cs typeface="Montserrat"/>
                <a:sym typeface="Montserrat"/>
              </a:rPr>
              <a:t>Partido de la Matanza</a:t>
            </a:r>
            <a:r>
              <a:rPr lang="es" sz="1100">
                <a:solidFill>
                  <a:schemeClr val="dk1"/>
                </a:solidFill>
                <a:latin typeface="Montserrat"/>
                <a:ea typeface="Montserrat"/>
                <a:cs typeface="Montserrat"/>
                <a:sym typeface="Montserrat"/>
              </a:rPr>
              <a:t>, specifically in the municipality of </a:t>
            </a:r>
            <a:r>
              <a:rPr lang="es" sz="1100" b="1">
                <a:solidFill>
                  <a:srgbClr val="0054A6"/>
                </a:solidFill>
                <a:latin typeface="Montserrat"/>
                <a:ea typeface="Montserrat"/>
                <a:cs typeface="Montserrat"/>
                <a:sym typeface="Montserrat"/>
              </a:rPr>
              <a:t>González Catán</a:t>
            </a:r>
            <a:r>
              <a:rPr lang="es" sz="1100">
                <a:solidFill>
                  <a:schemeClr val="dk1"/>
                </a:solidFill>
                <a:latin typeface="Montserrat"/>
                <a:ea typeface="Montserrat"/>
                <a:cs typeface="Montserrat"/>
                <a:sym typeface="Montserrat"/>
              </a:rPr>
              <a:t>; one of the main socio-urban deficiencies of the Partido de la Matanza is the housing deficit. It’s a place of great infrastructural and social deficits. The possibility to access services, education and health centers is lower compared to other areas, being almost nil. Poverty rates are the highest in the district, reaching almost 80%. This region is geographically distant from the city of Buenos Aires and has the largest population in conditions of economic and social vulnerability; it’s also the largest region of the three as it can be seen on the map.</a:t>
            </a:r>
            <a:endParaRPr sz="1100">
              <a:solidFill>
                <a:schemeClr val="dk1"/>
              </a:solidFill>
              <a:latin typeface="Montserrat"/>
              <a:ea typeface="Montserrat"/>
              <a:cs typeface="Montserrat"/>
              <a:sym typeface="Montserrat"/>
            </a:endParaRPr>
          </a:p>
          <a:p>
            <a:pPr marL="0" lvl="0" indent="0" algn="just" rtl="0">
              <a:lnSpc>
                <a:spcPct val="115000"/>
              </a:lnSpc>
              <a:spcBef>
                <a:spcPts val="1200"/>
              </a:spcBef>
              <a:spcAft>
                <a:spcPts val="0"/>
              </a:spcAft>
              <a:buNone/>
            </a:pPr>
            <a:r>
              <a:rPr lang="es" sz="1100">
                <a:solidFill>
                  <a:schemeClr val="dk1"/>
                </a:solidFill>
                <a:latin typeface="Montserrat"/>
                <a:ea typeface="Montserrat"/>
                <a:cs typeface="Montserrat"/>
                <a:sym typeface="Montserrat"/>
              </a:rPr>
              <a:t>The space, where the </a:t>
            </a:r>
            <a:r>
              <a:rPr lang="es" sz="1100" b="1">
                <a:solidFill>
                  <a:srgbClr val="0054A6"/>
                </a:solidFill>
                <a:latin typeface="Montserrat"/>
                <a:ea typeface="Montserrat"/>
                <a:cs typeface="Montserrat"/>
                <a:sym typeface="Montserrat"/>
              </a:rPr>
              <a:t>Armstrong Foundation school</a:t>
            </a:r>
            <a:r>
              <a:rPr lang="es" sz="1100">
                <a:solidFill>
                  <a:schemeClr val="dk1"/>
                </a:solidFill>
                <a:latin typeface="Montserrat"/>
                <a:ea typeface="Montserrat"/>
                <a:cs typeface="Montserrat"/>
                <a:sym typeface="Montserrat"/>
              </a:rPr>
              <a:t> is located, is open to the community and has green areas for the practice of sports, recreational and community activities, as well as buildings for the development of training, workshops and other support activities.</a:t>
            </a:r>
            <a:endParaRPr sz="1100">
              <a:solidFill>
                <a:schemeClr val="dk1"/>
              </a:solidFill>
              <a:latin typeface="Montserrat"/>
              <a:ea typeface="Montserrat"/>
              <a:cs typeface="Montserrat"/>
              <a:sym typeface="Montserrat"/>
            </a:endParaRPr>
          </a:p>
          <a:p>
            <a:pPr marL="0" lvl="0" indent="0" algn="just" rtl="0">
              <a:lnSpc>
                <a:spcPct val="115000"/>
              </a:lnSpc>
              <a:spcBef>
                <a:spcPts val="1200"/>
              </a:spcBef>
              <a:spcAft>
                <a:spcPts val="0"/>
              </a:spcAft>
              <a:buClr>
                <a:schemeClr val="dk1"/>
              </a:buClr>
              <a:buSzPts val="1100"/>
              <a:buFont typeface="Arial"/>
              <a:buNone/>
            </a:pPr>
            <a:endParaRPr sz="1100">
              <a:solidFill>
                <a:schemeClr val="dk1"/>
              </a:solidFill>
              <a:latin typeface="Montserrat"/>
              <a:ea typeface="Montserrat"/>
              <a:cs typeface="Montserrat"/>
              <a:sym typeface="Montserrat"/>
            </a:endParaRPr>
          </a:p>
          <a:p>
            <a:pPr marL="0" lvl="0" indent="0" algn="just" rtl="0">
              <a:lnSpc>
                <a:spcPct val="115000"/>
              </a:lnSpc>
              <a:spcBef>
                <a:spcPts val="1200"/>
              </a:spcBef>
              <a:spcAft>
                <a:spcPts val="0"/>
              </a:spcAft>
              <a:buNone/>
            </a:pPr>
            <a:endParaRPr sz="110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endParaRPr sz="110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endParaRPr sz="120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endParaRPr sz="1100" b="1">
              <a:solidFill>
                <a:srgbClr val="0054A6"/>
              </a:solidFill>
              <a:latin typeface="Montserrat"/>
              <a:ea typeface="Montserrat"/>
              <a:cs typeface="Montserrat"/>
              <a:sym typeface="Montserrat"/>
            </a:endParaRPr>
          </a:p>
          <a:p>
            <a:pPr marL="0" lvl="0" indent="0" algn="just" rtl="0">
              <a:lnSpc>
                <a:spcPct val="115000"/>
              </a:lnSpc>
              <a:spcBef>
                <a:spcPts val="0"/>
              </a:spcBef>
              <a:spcAft>
                <a:spcPts val="0"/>
              </a:spcAft>
              <a:buNone/>
            </a:pPr>
            <a:endParaRPr sz="110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endParaRPr sz="1700" b="1">
              <a:solidFill>
                <a:srgbClr val="0054A6"/>
              </a:solidFill>
              <a:latin typeface="Montserrat"/>
              <a:ea typeface="Montserrat"/>
              <a:cs typeface="Montserrat"/>
              <a:sym typeface="Montserrat"/>
            </a:endParaRPr>
          </a:p>
        </p:txBody>
      </p:sp>
      <p:grpSp>
        <p:nvGrpSpPr>
          <p:cNvPr id="141" name="Google Shape;141;p16"/>
          <p:cNvGrpSpPr/>
          <p:nvPr/>
        </p:nvGrpSpPr>
        <p:grpSpPr>
          <a:xfrm>
            <a:off x="-292153" y="4398975"/>
            <a:ext cx="9436003" cy="932201"/>
            <a:chOff x="-292153" y="4398975"/>
            <a:chExt cx="9436003" cy="932201"/>
          </a:xfrm>
        </p:grpSpPr>
        <p:sp>
          <p:nvSpPr>
            <p:cNvPr id="142" name="Google Shape;142;p16"/>
            <p:cNvSpPr/>
            <p:nvPr/>
          </p:nvSpPr>
          <p:spPr>
            <a:xfrm>
              <a:off x="-18450" y="4434050"/>
              <a:ext cx="9162300" cy="713400"/>
            </a:xfrm>
            <a:prstGeom prst="rect">
              <a:avLst/>
            </a:prstGeom>
            <a:solidFill>
              <a:srgbClr val="0054A6"/>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t>    </a:t>
              </a:r>
              <a:endParaRPr/>
            </a:p>
          </p:txBody>
        </p:sp>
        <p:pic>
          <p:nvPicPr>
            <p:cNvPr id="143" name="Google Shape;143;p16"/>
            <p:cNvPicPr preferRelativeResize="0"/>
            <p:nvPr/>
          </p:nvPicPr>
          <p:blipFill>
            <a:blip r:embed="rId3">
              <a:alphaModFix/>
            </a:blip>
            <a:stretch>
              <a:fillRect/>
            </a:stretch>
          </p:blipFill>
          <p:spPr>
            <a:xfrm>
              <a:off x="949475" y="4537900"/>
              <a:ext cx="546907" cy="538400"/>
            </a:xfrm>
            <a:prstGeom prst="rect">
              <a:avLst/>
            </a:prstGeom>
            <a:noFill/>
            <a:ln>
              <a:noFill/>
            </a:ln>
          </p:spPr>
        </p:pic>
        <p:pic>
          <p:nvPicPr>
            <p:cNvPr id="144" name="Google Shape;144;p16"/>
            <p:cNvPicPr preferRelativeResize="0"/>
            <p:nvPr/>
          </p:nvPicPr>
          <p:blipFill>
            <a:blip r:embed="rId4">
              <a:alphaModFix/>
            </a:blip>
            <a:stretch>
              <a:fillRect/>
            </a:stretch>
          </p:blipFill>
          <p:spPr>
            <a:xfrm>
              <a:off x="3886900" y="4631802"/>
              <a:ext cx="379801" cy="372888"/>
            </a:xfrm>
            <a:prstGeom prst="rect">
              <a:avLst/>
            </a:prstGeom>
            <a:noFill/>
            <a:ln>
              <a:noFill/>
            </a:ln>
          </p:spPr>
        </p:pic>
        <p:pic>
          <p:nvPicPr>
            <p:cNvPr id="145" name="Google Shape;145;p16"/>
            <p:cNvPicPr preferRelativeResize="0"/>
            <p:nvPr/>
          </p:nvPicPr>
          <p:blipFill>
            <a:blip r:embed="rId5">
              <a:alphaModFix/>
            </a:blip>
            <a:stretch>
              <a:fillRect/>
            </a:stretch>
          </p:blipFill>
          <p:spPr>
            <a:xfrm rot="-9496433">
              <a:off x="4736062" y="4577500"/>
              <a:ext cx="1056959" cy="481500"/>
            </a:xfrm>
            <a:prstGeom prst="rect">
              <a:avLst/>
            </a:prstGeom>
            <a:noFill/>
            <a:ln>
              <a:noFill/>
            </a:ln>
          </p:spPr>
        </p:pic>
        <p:pic>
          <p:nvPicPr>
            <p:cNvPr id="146" name="Google Shape;146;p16"/>
            <p:cNvPicPr preferRelativeResize="0"/>
            <p:nvPr/>
          </p:nvPicPr>
          <p:blipFill>
            <a:blip r:embed="rId6">
              <a:alphaModFix/>
            </a:blip>
            <a:stretch>
              <a:fillRect/>
            </a:stretch>
          </p:blipFill>
          <p:spPr>
            <a:xfrm>
              <a:off x="2093350" y="4618425"/>
              <a:ext cx="636625" cy="399650"/>
            </a:xfrm>
            <a:prstGeom prst="rect">
              <a:avLst/>
            </a:prstGeom>
            <a:noFill/>
            <a:ln>
              <a:noFill/>
            </a:ln>
          </p:spPr>
        </p:pic>
        <p:pic>
          <p:nvPicPr>
            <p:cNvPr id="147" name="Google Shape;147;p16"/>
            <p:cNvPicPr preferRelativeResize="0"/>
            <p:nvPr/>
          </p:nvPicPr>
          <p:blipFill>
            <a:blip r:embed="rId7">
              <a:alphaModFix/>
            </a:blip>
            <a:stretch>
              <a:fillRect/>
            </a:stretch>
          </p:blipFill>
          <p:spPr>
            <a:xfrm>
              <a:off x="2982446" y="4597113"/>
              <a:ext cx="261175" cy="281250"/>
            </a:xfrm>
            <a:prstGeom prst="rect">
              <a:avLst/>
            </a:prstGeom>
            <a:noFill/>
            <a:ln>
              <a:noFill/>
            </a:ln>
          </p:spPr>
        </p:pic>
        <p:pic>
          <p:nvPicPr>
            <p:cNvPr id="148" name="Google Shape;148;p16"/>
            <p:cNvPicPr preferRelativeResize="0"/>
            <p:nvPr/>
          </p:nvPicPr>
          <p:blipFill>
            <a:blip r:embed="rId5">
              <a:alphaModFix/>
            </a:blip>
            <a:stretch>
              <a:fillRect/>
            </a:stretch>
          </p:blipFill>
          <p:spPr>
            <a:xfrm rot="-9496433">
              <a:off x="-240576" y="4671150"/>
              <a:ext cx="1056959" cy="481500"/>
            </a:xfrm>
            <a:prstGeom prst="rect">
              <a:avLst/>
            </a:prstGeom>
            <a:noFill/>
            <a:ln>
              <a:noFill/>
            </a:ln>
          </p:spPr>
        </p:pic>
        <p:pic>
          <p:nvPicPr>
            <p:cNvPr id="149" name="Google Shape;149;p16"/>
            <p:cNvPicPr preferRelativeResize="0"/>
            <p:nvPr/>
          </p:nvPicPr>
          <p:blipFill>
            <a:blip r:embed="rId8">
              <a:alphaModFix/>
            </a:blip>
            <a:stretch>
              <a:fillRect/>
            </a:stretch>
          </p:blipFill>
          <p:spPr>
            <a:xfrm>
              <a:off x="6047175" y="4563536"/>
              <a:ext cx="326787" cy="329175"/>
            </a:xfrm>
            <a:prstGeom prst="rect">
              <a:avLst/>
            </a:prstGeom>
            <a:noFill/>
            <a:ln>
              <a:noFill/>
            </a:ln>
          </p:spPr>
        </p:pic>
        <p:pic>
          <p:nvPicPr>
            <p:cNvPr id="150" name="Google Shape;150;p16"/>
            <p:cNvPicPr preferRelativeResize="0"/>
            <p:nvPr/>
          </p:nvPicPr>
          <p:blipFill>
            <a:blip r:embed="rId9">
              <a:alphaModFix/>
            </a:blip>
            <a:stretch>
              <a:fillRect/>
            </a:stretch>
          </p:blipFill>
          <p:spPr>
            <a:xfrm rot="4866632">
              <a:off x="8023074" y="4436218"/>
              <a:ext cx="296953" cy="668138"/>
            </a:xfrm>
            <a:prstGeom prst="rect">
              <a:avLst/>
            </a:prstGeom>
            <a:noFill/>
            <a:ln>
              <a:noFill/>
            </a:ln>
          </p:spPr>
        </p:pic>
        <p:pic>
          <p:nvPicPr>
            <p:cNvPr id="151" name="Google Shape;151;p16"/>
            <p:cNvPicPr preferRelativeResize="0"/>
            <p:nvPr/>
          </p:nvPicPr>
          <p:blipFill>
            <a:blip r:embed="rId10">
              <a:alphaModFix/>
            </a:blip>
            <a:stretch>
              <a:fillRect/>
            </a:stretch>
          </p:blipFill>
          <p:spPr>
            <a:xfrm>
              <a:off x="7044550" y="4643050"/>
              <a:ext cx="379800" cy="350415"/>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7"/>
          <p:cNvSpPr/>
          <p:nvPr/>
        </p:nvSpPr>
        <p:spPr>
          <a:xfrm>
            <a:off x="-18450" y="4434050"/>
            <a:ext cx="9144000" cy="713400"/>
          </a:xfrm>
          <a:prstGeom prst="rect">
            <a:avLst/>
          </a:prstGeom>
          <a:solidFill>
            <a:srgbClr val="0054A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t>    </a:t>
            </a:r>
            <a:endParaRPr/>
          </a:p>
        </p:txBody>
      </p:sp>
      <p:pic>
        <p:nvPicPr>
          <p:cNvPr id="157" name="Google Shape;157;p17"/>
          <p:cNvPicPr preferRelativeResize="0"/>
          <p:nvPr/>
        </p:nvPicPr>
        <p:blipFill>
          <a:blip r:embed="rId3">
            <a:alphaModFix/>
          </a:blip>
          <a:stretch>
            <a:fillRect/>
          </a:stretch>
        </p:blipFill>
        <p:spPr>
          <a:xfrm>
            <a:off x="949475" y="4537900"/>
            <a:ext cx="546907" cy="538400"/>
          </a:xfrm>
          <a:prstGeom prst="rect">
            <a:avLst/>
          </a:prstGeom>
          <a:noFill/>
          <a:ln>
            <a:noFill/>
          </a:ln>
        </p:spPr>
      </p:pic>
      <p:pic>
        <p:nvPicPr>
          <p:cNvPr id="158" name="Google Shape;158;p17"/>
          <p:cNvPicPr preferRelativeResize="0"/>
          <p:nvPr/>
        </p:nvPicPr>
        <p:blipFill>
          <a:blip r:embed="rId4">
            <a:alphaModFix/>
          </a:blip>
          <a:stretch>
            <a:fillRect/>
          </a:stretch>
        </p:blipFill>
        <p:spPr>
          <a:xfrm>
            <a:off x="3886900" y="4631802"/>
            <a:ext cx="379801" cy="372888"/>
          </a:xfrm>
          <a:prstGeom prst="rect">
            <a:avLst/>
          </a:prstGeom>
          <a:noFill/>
          <a:ln>
            <a:noFill/>
          </a:ln>
        </p:spPr>
      </p:pic>
      <p:pic>
        <p:nvPicPr>
          <p:cNvPr id="159" name="Google Shape;159;p17"/>
          <p:cNvPicPr preferRelativeResize="0"/>
          <p:nvPr/>
        </p:nvPicPr>
        <p:blipFill>
          <a:blip r:embed="rId5">
            <a:alphaModFix/>
          </a:blip>
          <a:stretch>
            <a:fillRect/>
          </a:stretch>
        </p:blipFill>
        <p:spPr>
          <a:xfrm rot="-9496433">
            <a:off x="4736062" y="4577500"/>
            <a:ext cx="1056959" cy="481500"/>
          </a:xfrm>
          <a:prstGeom prst="rect">
            <a:avLst/>
          </a:prstGeom>
          <a:noFill/>
          <a:ln>
            <a:noFill/>
          </a:ln>
        </p:spPr>
      </p:pic>
      <p:pic>
        <p:nvPicPr>
          <p:cNvPr id="160" name="Google Shape;160;p17"/>
          <p:cNvPicPr preferRelativeResize="0"/>
          <p:nvPr/>
        </p:nvPicPr>
        <p:blipFill>
          <a:blip r:embed="rId6">
            <a:alphaModFix/>
          </a:blip>
          <a:stretch>
            <a:fillRect/>
          </a:stretch>
        </p:blipFill>
        <p:spPr>
          <a:xfrm>
            <a:off x="2093350" y="4618425"/>
            <a:ext cx="636625" cy="399650"/>
          </a:xfrm>
          <a:prstGeom prst="rect">
            <a:avLst/>
          </a:prstGeom>
          <a:noFill/>
          <a:ln>
            <a:noFill/>
          </a:ln>
        </p:spPr>
      </p:pic>
      <p:pic>
        <p:nvPicPr>
          <p:cNvPr id="161" name="Google Shape;161;p17"/>
          <p:cNvPicPr preferRelativeResize="0"/>
          <p:nvPr/>
        </p:nvPicPr>
        <p:blipFill>
          <a:blip r:embed="rId7">
            <a:alphaModFix/>
          </a:blip>
          <a:stretch>
            <a:fillRect/>
          </a:stretch>
        </p:blipFill>
        <p:spPr>
          <a:xfrm>
            <a:off x="2982446" y="4597113"/>
            <a:ext cx="261175" cy="281250"/>
          </a:xfrm>
          <a:prstGeom prst="rect">
            <a:avLst/>
          </a:prstGeom>
          <a:noFill/>
          <a:ln>
            <a:noFill/>
          </a:ln>
        </p:spPr>
      </p:pic>
      <p:pic>
        <p:nvPicPr>
          <p:cNvPr id="162" name="Google Shape;162;p17"/>
          <p:cNvPicPr preferRelativeResize="0"/>
          <p:nvPr/>
        </p:nvPicPr>
        <p:blipFill>
          <a:blip r:embed="rId5">
            <a:alphaModFix/>
          </a:blip>
          <a:stretch>
            <a:fillRect/>
          </a:stretch>
        </p:blipFill>
        <p:spPr>
          <a:xfrm rot="-9496433">
            <a:off x="-240576" y="4671150"/>
            <a:ext cx="1056959" cy="481500"/>
          </a:xfrm>
          <a:prstGeom prst="rect">
            <a:avLst/>
          </a:prstGeom>
          <a:noFill/>
          <a:ln>
            <a:noFill/>
          </a:ln>
        </p:spPr>
      </p:pic>
      <p:pic>
        <p:nvPicPr>
          <p:cNvPr id="163" name="Google Shape;163;p17"/>
          <p:cNvPicPr preferRelativeResize="0"/>
          <p:nvPr/>
        </p:nvPicPr>
        <p:blipFill>
          <a:blip r:embed="rId8">
            <a:alphaModFix/>
          </a:blip>
          <a:stretch>
            <a:fillRect/>
          </a:stretch>
        </p:blipFill>
        <p:spPr>
          <a:xfrm>
            <a:off x="6047175" y="4563536"/>
            <a:ext cx="326787" cy="329175"/>
          </a:xfrm>
          <a:prstGeom prst="rect">
            <a:avLst/>
          </a:prstGeom>
          <a:noFill/>
          <a:ln>
            <a:noFill/>
          </a:ln>
        </p:spPr>
      </p:pic>
      <p:sp>
        <p:nvSpPr>
          <p:cNvPr id="164" name="Google Shape;164;p17"/>
          <p:cNvSpPr/>
          <p:nvPr/>
        </p:nvSpPr>
        <p:spPr>
          <a:xfrm>
            <a:off x="569675" y="0"/>
            <a:ext cx="379800" cy="481500"/>
          </a:xfrm>
          <a:prstGeom prst="rect">
            <a:avLst/>
          </a:prstGeom>
          <a:solidFill>
            <a:schemeClr val="accent4"/>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65" name="Google Shape;165;p17"/>
          <p:cNvPicPr preferRelativeResize="0"/>
          <p:nvPr/>
        </p:nvPicPr>
        <p:blipFill>
          <a:blip r:embed="rId9">
            <a:alphaModFix/>
          </a:blip>
          <a:stretch>
            <a:fillRect/>
          </a:stretch>
        </p:blipFill>
        <p:spPr>
          <a:xfrm rot="4866632">
            <a:off x="8023074" y="4436218"/>
            <a:ext cx="296953" cy="668138"/>
          </a:xfrm>
          <a:prstGeom prst="rect">
            <a:avLst/>
          </a:prstGeom>
          <a:noFill/>
          <a:ln>
            <a:noFill/>
          </a:ln>
        </p:spPr>
      </p:pic>
      <p:pic>
        <p:nvPicPr>
          <p:cNvPr id="166" name="Google Shape;166;p17"/>
          <p:cNvPicPr preferRelativeResize="0"/>
          <p:nvPr/>
        </p:nvPicPr>
        <p:blipFill>
          <a:blip r:embed="rId10">
            <a:alphaModFix/>
          </a:blip>
          <a:stretch>
            <a:fillRect/>
          </a:stretch>
        </p:blipFill>
        <p:spPr>
          <a:xfrm>
            <a:off x="7044550" y="4643050"/>
            <a:ext cx="379800" cy="350415"/>
          </a:xfrm>
          <a:prstGeom prst="rect">
            <a:avLst/>
          </a:prstGeom>
          <a:noFill/>
          <a:ln>
            <a:noFill/>
          </a:ln>
        </p:spPr>
      </p:pic>
      <p:sp>
        <p:nvSpPr>
          <p:cNvPr id="167" name="Google Shape;167;p17"/>
          <p:cNvSpPr txBox="1"/>
          <p:nvPr/>
        </p:nvSpPr>
        <p:spPr>
          <a:xfrm>
            <a:off x="526800" y="608550"/>
            <a:ext cx="4792800" cy="118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sz="2600">
                <a:solidFill>
                  <a:srgbClr val="0054A6"/>
                </a:solidFill>
                <a:latin typeface="Montserrat Black"/>
                <a:ea typeface="Montserrat Black"/>
                <a:cs typeface="Montserrat Black"/>
                <a:sym typeface="Montserrat Black"/>
              </a:rPr>
              <a:t>Project location</a:t>
            </a:r>
            <a:endParaRPr sz="2600">
              <a:solidFill>
                <a:srgbClr val="0054A6"/>
              </a:solidFill>
              <a:latin typeface="Montserrat Black"/>
              <a:ea typeface="Montserrat Black"/>
              <a:cs typeface="Montserrat Black"/>
              <a:sym typeface="Montserrat Black"/>
            </a:endParaRPr>
          </a:p>
          <a:p>
            <a:pPr marL="0" lvl="0" indent="0" algn="l" rtl="0">
              <a:spcBef>
                <a:spcPts val="0"/>
              </a:spcBef>
              <a:spcAft>
                <a:spcPts val="0"/>
              </a:spcAft>
              <a:buNone/>
            </a:pPr>
            <a:endParaRPr sz="2600">
              <a:solidFill>
                <a:srgbClr val="0054A6"/>
              </a:solidFill>
              <a:latin typeface="Montserrat Black"/>
              <a:ea typeface="Montserrat Black"/>
              <a:cs typeface="Montserrat Black"/>
              <a:sym typeface="Montserrat Black"/>
            </a:endParaRPr>
          </a:p>
        </p:txBody>
      </p:sp>
      <p:pic>
        <p:nvPicPr>
          <p:cNvPr id="168" name="Google Shape;168;p17"/>
          <p:cNvPicPr preferRelativeResize="0"/>
          <p:nvPr/>
        </p:nvPicPr>
        <p:blipFill rotWithShape="1">
          <a:blip r:embed="rId11">
            <a:alphaModFix/>
          </a:blip>
          <a:srcRect r="8858"/>
          <a:stretch/>
        </p:blipFill>
        <p:spPr>
          <a:xfrm>
            <a:off x="630900" y="1419775"/>
            <a:ext cx="2967500" cy="2867475"/>
          </a:xfrm>
          <a:prstGeom prst="rect">
            <a:avLst/>
          </a:prstGeom>
          <a:noFill/>
          <a:ln>
            <a:noFill/>
          </a:ln>
        </p:spPr>
      </p:pic>
      <p:pic>
        <p:nvPicPr>
          <p:cNvPr id="169" name="Google Shape;169;p17"/>
          <p:cNvPicPr preferRelativeResize="0"/>
          <p:nvPr/>
        </p:nvPicPr>
        <p:blipFill>
          <a:blip r:embed="rId12">
            <a:alphaModFix/>
          </a:blip>
          <a:stretch>
            <a:fillRect/>
          </a:stretch>
        </p:blipFill>
        <p:spPr>
          <a:xfrm>
            <a:off x="3738522" y="1437839"/>
            <a:ext cx="2692284" cy="2867475"/>
          </a:xfrm>
          <a:prstGeom prst="rect">
            <a:avLst/>
          </a:prstGeom>
          <a:noFill/>
          <a:ln>
            <a:noFill/>
          </a:ln>
        </p:spPr>
      </p:pic>
      <p:pic>
        <p:nvPicPr>
          <p:cNvPr id="170" name="Google Shape;170;p17"/>
          <p:cNvPicPr preferRelativeResize="0"/>
          <p:nvPr/>
        </p:nvPicPr>
        <p:blipFill>
          <a:blip r:embed="rId13">
            <a:alphaModFix/>
          </a:blip>
          <a:stretch>
            <a:fillRect/>
          </a:stretch>
        </p:blipFill>
        <p:spPr>
          <a:xfrm>
            <a:off x="6570921" y="1437850"/>
            <a:ext cx="2300204" cy="2867475"/>
          </a:xfrm>
          <a:prstGeom prst="rect">
            <a:avLst/>
          </a:prstGeom>
          <a:noFill/>
          <a:ln>
            <a:noFill/>
          </a:ln>
        </p:spPr>
      </p:pic>
      <p:grpSp>
        <p:nvGrpSpPr>
          <p:cNvPr id="171" name="Google Shape;171;p17"/>
          <p:cNvGrpSpPr/>
          <p:nvPr/>
        </p:nvGrpSpPr>
        <p:grpSpPr>
          <a:xfrm>
            <a:off x="-292153" y="4398975"/>
            <a:ext cx="9436003" cy="932201"/>
            <a:chOff x="-292153" y="4398975"/>
            <a:chExt cx="9436003" cy="932201"/>
          </a:xfrm>
        </p:grpSpPr>
        <p:sp>
          <p:nvSpPr>
            <p:cNvPr id="172" name="Google Shape;172;p17"/>
            <p:cNvSpPr/>
            <p:nvPr/>
          </p:nvSpPr>
          <p:spPr>
            <a:xfrm>
              <a:off x="-18450" y="4434050"/>
              <a:ext cx="9162300" cy="713400"/>
            </a:xfrm>
            <a:prstGeom prst="rect">
              <a:avLst/>
            </a:prstGeom>
            <a:solidFill>
              <a:srgbClr val="0054A6"/>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t>    </a:t>
              </a:r>
              <a:endParaRPr/>
            </a:p>
          </p:txBody>
        </p:sp>
        <p:pic>
          <p:nvPicPr>
            <p:cNvPr id="173" name="Google Shape;173;p17"/>
            <p:cNvPicPr preferRelativeResize="0"/>
            <p:nvPr/>
          </p:nvPicPr>
          <p:blipFill>
            <a:blip r:embed="rId3">
              <a:alphaModFix/>
            </a:blip>
            <a:stretch>
              <a:fillRect/>
            </a:stretch>
          </p:blipFill>
          <p:spPr>
            <a:xfrm>
              <a:off x="949475" y="4537900"/>
              <a:ext cx="546907" cy="538400"/>
            </a:xfrm>
            <a:prstGeom prst="rect">
              <a:avLst/>
            </a:prstGeom>
            <a:noFill/>
            <a:ln>
              <a:noFill/>
            </a:ln>
          </p:spPr>
        </p:pic>
        <p:pic>
          <p:nvPicPr>
            <p:cNvPr id="174" name="Google Shape;174;p17"/>
            <p:cNvPicPr preferRelativeResize="0"/>
            <p:nvPr/>
          </p:nvPicPr>
          <p:blipFill>
            <a:blip r:embed="rId4">
              <a:alphaModFix/>
            </a:blip>
            <a:stretch>
              <a:fillRect/>
            </a:stretch>
          </p:blipFill>
          <p:spPr>
            <a:xfrm>
              <a:off x="3886900" y="4631802"/>
              <a:ext cx="379801" cy="372888"/>
            </a:xfrm>
            <a:prstGeom prst="rect">
              <a:avLst/>
            </a:prstGeom>
            <a:noFill/>
            <a:ln>
              <a:noFill/>
            </a:ln>
          </p:spPr>
        </p:pic>
        <p:pic>
          <p:nvPicPr>
            <p:cNvPr id="175" name="Google Shape;175;p17"/>
            <p:cNvPicPr preferRelativeResize="0"/>
            <p:nvPr/>
          </p:nvPicPr>
          <p:blipFill>
            <a:blip r:embed="rId5">
              <a:alphaModFix/>
            </a:blip>
            <a:stretch>
              <a:fillRect/>
            </a:stretch>
          </p:blipFill>
          <p:spPr>
            <a:xfrm rot="-9496433">
              <a:off x="4736062" y="4577500"/>
              <a:ext cx="1056959" cy="481500"/>
            </a:xfrm>
            <a:prstGeom prst="rect">
              <a:avLst/>
            </a:prstGeom>
            <a:noFill/>
            <a:ln>
              <a:noFill/>
            </a:ln>
          </p:spPr>
        </p:pic>
        <p:pic>
          <p:nvPicPr>
            <p:cNvPr id="176" name="Google Shape;176;p17"/>
            <p:cNvPicPr preferRelativeResize="0"/>
            <p:nvPr/>
          </p:nvPicPr>
          <p:blipFill>
            <a:blip r:embed="rId6">
              <a:alphaModFix/>
            </a:blip>
            <a:stretch>
              <a:fillRect/>
            </a:stretch>
          </p:blipFill>
          <p:spPr>
            <a:xfrm>
              <a:off x="2093350" y="4618425"/>
              <a:ext cx="636625" cy="399650"/>
            </a:xfrm>
            <a:prstGeom prst="rect">
              <a:avLst/>
            </a:prstGeom>
            <a:noFill/>
            <a:ln>
              <a:noFill/>
            </a:ln>
          </p:spPr>
        </p:pic>
        <p:pic>
          <p:nvPicPr>
            <p:cNvPr id="177" name="Google Shape;177;p17"/>
            <p:cNvPicPr preferRelativeResize="0"/>
            <p:nvPr/>
          </p:nvPicPr>
          <p:blipFill>
            <a:blip r:embed="rId7">
              <a:alphaModFix/>
            </a:blip>
            <a:stretch>
              <a:fillRect/>
            </a:stretch>
          </p:blipFill>
          <p:spPr>
            <a:xfrm>
              <a:off x="2982446" y="4597113"/>
              <a:ext cx="261175" cy="281250"/>
            </a:xfrm>
            <a:prstGeom prst="rect">
              <a:avLst/>
            </a:prstGeom>
            <a:noFill/>
            <a:ln>
              <a:noFill/>
            </a:ln>
          </p:spPr>
        </p:pic>
        <p:pic>
          <p:nvPicPr>
            <p:cNvPr id="178" name="Google Shape;178;p17"/>
            <p:cNvPicPr preferRelativeResize="0"/>
            <p:nvPr/>
          </p:nvPicPr>
          <p:blipFill>
            <a:blip r:embed="rId5">
              <a:alphaModFix/>
            </a:blip>
            <a:stretch>
              <a:fillRect/>
            </a:stretch>
          </p:blipFill>
          <p:spPr>
            <a:xfrm rot="-9496433">
              <a:off x="-240576" y="4671150"/>
              <a:ext cx="1056959" cy="481500"/>
            </a:xfrm>
            <a:prstGeom prst="rect">
              <a:avLst/>
            </a:prstGeom>
            <a:noFill/>
            <a:ln>
              <a:noFill/>
            </a:ln>
          </p:spPr>
        </p:pic>
        <p:pic>
          <p:nvPicPr>
            <p:cNvPr id="179" name="Google Shape;179;p17"/>
            <p:cNvPicPr preferRelativeResize="0"/>
            <p:nvPr/>
          </p:nvPicPr>
          <p:blipFill>
            <a:blip r:embed="rId8">
              <a:alphaModFix/>
            </a:blip>
            <a:stretch>
              <a:fillRect/>
            </a:stretch>
          </p:blipFill>
          <p:spPr>
            <a:xfrm>
              <a:off x="6047175" y="4563536"/>
              <a:ext cx="326787" cy="329175"/>
            </a:xfrm>
            <a:prstGeom prst="rect">
              <a:avLst/>
            </a:prstGeom>
            <a:noFill/>
            <a:ln>
              <a:noFill/>
            </a:ln>
          </p:spPr>
        </p:pic>
        <p:pic>
          <p:nvPicPr>
            <p:cNvPr id="180" name="Google Shape;180;p17"/>
            <p:cNvPicPr preferRelativeResize="0"/>
            <p:nvPr/>
          </p:nvPicPr>
          <p:blipFill>
            <a:blip r:embed="rId9">
              <a:alphaModFix/>
            </a:blip>
            <a:stretch>
              <a:fillRect/>
            </a:stretch>
          </p:blipFill>
          <p:spPr>
            <a:xfrm rot="4866632">
              <a:off x="8023074" y="4436218"/>
              <a:ext cx="296953" cy="668138"/>
            </a:xfrm>
            <a:prstGeom prst="rect">
              <a:avLst/>
            </a:prstGeom>
            <a:noFill/>
            <a:ln>
              <a:noFill/>
            </a:ln>
          </p:spPr>
        </p:pic>
        <p:pic>
          <p:nvPicPr>
            <p:cNvPr id="181" name="Google Shape;181;p17"/>
            <p:cNvPicPr preferRelativeResize="0"/>
            <p:nvPr/>
          </p:nvPicPr>
          <p:blipFill>
            <a:blip r:embed="rId10">
              <a:alphaModFix/>
            </a:blip>
            <a:stretch>
              <a:fillRect/>
            </a:stretch>
          </p:blipFill>
          <p:spPr>
            <a:xfrm>
              <a:off x="7044550" y="4643050"/>
              <a:ext cx="379800" cy="350415"/>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8"/>
          <p:cNvSpPr/>
          <p:nvPr/>
        </p:nvSpPr>
        <p:spPr>
          <a:xfrm>
            <a:off x="-18450" y="4434050"/>
            <a:ext cx="9144000" cy="713400"/>
          </a:xfrm>
          <a:prstGeom prst="rect">
            <a:avLst/>
          </a:prstGeom>
          <a:solidFill>
            <a:srgbClr val="0054A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t>    </a:t>
            </a:r>
            <a:endParaRPr/>
          </a:p>
        </p:txBody>
      </p:sp>
      <p:pic>
        <p:nvPicPr>
          <p:cNvPr id="187" name="Google Shape;187;p18"/>
          <p:cNvPicPr preferRelativeResize="0"/>
          <p:nvPr/>
        </p:nvPicPr>
        <p:blipFill>
          <a:blip r:embed="rId3">
            <a:alphaModFix/>
          </a:blip>
          <a:stretch>
            <a:fillRect/>
          </a:stretch>
        </p:blipFill>
        <p:spPr>
          <a:xfrm>
            <a:off x="949475" y="4537900"/>
            <a:ext cx="546907" cy="538400"/>
          </a:xfrm>
          <a:prstGeom prst="rect">
            <a:avLst/>
          </a:prstGeom>
          <a:noFill/>
          <a:ln>
            <a:noFill/>
          </a:ln>
        </p:spPr>
      </p:pic>
      <p:pic>
        <p:nvPicPr>
          <p:cNvPr id="188" name="Google Shape;188;p18"/>
          <p:cNvPicPr preferRelativeResize="0"/>
          <p:nvPr/>
        </p:nvPicPr>
        <p:blipFill>
          <a:blip r:embed="rId4">
            <a:alphaModFix/>
          </a:blip>
          <a:stretch>
            <a:fillRect/>
          </a:stretch>
        </p:blipFill>
        <p:spPr>
          <a:xfrm>
            <a:off x="3886900" y="4631802"/>
            <a:ext cx="379801" cy="372888"/>
          </a:xfrm>
          <a:prstGeom prst="rect">
            <a:avLst/>
          </a:prstGeom>
          <a:noFill/>
          <a:ln>
            <a:noFill/>
          </a:ln>
        </p:spPr>
      </p:pic>
      <p:pic>
        <p:nvPicPr>
          <p:cNvPr id="189" name="Google Shape;189;p18"/>
          <p:cNvPicPr preferRelativeResize="0"/>
          <p:nvPr/>
        </p:nvPicPr>
        <p:blipFill>
          <a:blip r:embed="rId5">
            <a:alphaModFix/>
          </a:blip>
          <a:stretch>
            <a:fillRect/>
          </a:stretch>
        </p:blipFill>
        <p:spPr>
          <a:xfrm rot="-9496433">
            <a:off x="4736062" y="4577500"/>
            <a:ext cx="1056959" cy="481500"/>
          </a:xfrm>
          <a:prstGeom prst="rect">
            <a:avLst/>
          </a:prstGeom>
          <a:noFill/>
          <a:ln>
            <a:noFill/>
          </a:ln>
        </p:spPr>
      </p:pic>
      <p:pic>
        <p:nvPicPr>
          <p:cNvPr id="190" name="Google Shape;190;p18"/>
          <p:cNvPicPr preferRelativeResize="0"/>
          <p:nvPr/>
        </p:nvPicPr>
        <p:blipFill>
          <a:blip r:embed="rId6">
            <a:alphaModFix/>
          </a:blip>
          <a:stretch>
            <a:fillRect/>
          </a:stretch>
        </p:blipFill>
        <p:spPr>
          <a:xfrm>
            <a:off x="2093350" y="4618425"/>
            <a:ext cx="636625" cy="399650"/>
          </a:xfrm>
          <a:prstGeom prst="rect">
            <a:avLst/>
          </a:prstGeom>
          <a:noFill/>
          <a:ln>
            <a:noFill/>
          </a:ln>
        </p:spPr>
      </p:pic>
      <p:pic>
        <p:nvPicPr>
          <p:cNvPr id="191" name="Google Shape;191;p18"/>
          <p:cNvPicPr preferRelativeResize="0"/>
          <p:nvPr/>
        </p:nvPicPr>
        <p:blipFill>
          <a:blip r:embed="rId7">
            <a:alphaModFix/>
          </a:blip>
          <a:stretch>
            <a:fillRect/>
          </a:stretch>
        </p:blipFill>
        <p:spPr>
          <a:xfrm>
            <a:off x="2982446" y="4597113"/>
            <a:ext cx="261175" cy="281250"/>
          </a:xfrm>
          <a:prstGeom prst="rect">
            <a:avLst/>
          </a:prstGeom>
          <a:noFill/>
          <a:ln>
            <a:noFill/>
          </a:ln>
        </p:spPr>
      </p:pic>
      <p:pic>
        <p:nvPicPr>
          <p:cNvPr id="192" name="Google Shape;192;p18"/>
          <p:cNvPicPr preferRelativeResize="0"/>
          <p:nvPr/>
        </p:nvPicPr>
        <p:blipFill>
          <a:blip r:embed="rId5">
            <a:alphaModFix/>
          </a:blip>
          <a:stretch>
            <a:fillRect/>
          </a:stretch>
        </p:blipFill>
        <p:spPr>
          <a:xfrm rot="-9496433">
            <a:off x="-240576" y="4671150"/>
            <a:ext cx="1056959" cy="481500"/>
          </a:xfrm>
          <a:prstGeom prst="rect">
            <a:avLst/>
          </a:prstGeom>
          <a:noFill/>
          <a:ln>
            <a:noFill/>
          </a:ln>
        </p:spPr>
      </p:pic>
      <p:pic>
        <p:nvPicPr>
          <p:cNvPr id="193" name="Google Shape;193;p18"/>
          <p:cNvPicPr preferRelativeResize="0"/>
          <p:nvPr/>
        </p:nvPicPr>
        <p:blipFill>
          <a:blip r:embed="rId8">
            <a:alphaModFix/>
          </a:blip>
          <a:stretch>
            <a:fillRect/>
          </a:stretch>
        </p:blipFill>
        <p:spPr>
          <a:xfrm>
            <a:off x="6047175" y="4563536"/>
            <a:ext cx="326787" cy="329175"/>
          </a:xfrm>
          <a:prstGeom prst="rect">
            <a:avLst/>
          </a:prstGeom>
          <a:noFill/>
          <a:ln>
            <a:noFill/>
          </a:ln>
        </p:spPr>
      </p:pic>
      <p:sp>
        <p:nvSpPr>
          <p:cNvPr id="194" name="Google Shape;194;p18"/>
          <p:cNvSpPr/>
          <p:nvPr/>
        </p:nvSpPr>
        <p:spPr>
          <a:xfrm>
            <a:off x="569675" y="0"/>
            <a:ext cx="379800" cy="481500"/>
          </a:xfrm>
          <a:prstGeom prst="rect">
            <a:avLst/>
          </a:prstGeom>
          <a:solidFill>
            <a:schemeClr val="accent4"/>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95" name="Google Shape;195;p18"/>
          <p:cNvPicPr preferRelativeResize="0"/>
          <p:nvPr/>
        </p:nvPicPr>
        <p:blipFill>
          <a:blip r:embed="rId9">
            <a:alphaModFix/>
          </a:blip>
          <a:stretch>
            <a:fillRect/>
          </a:stretch>
        </p:blipFill>
        <p:spPr>
          <a:xfrm rot="4866632">
            <a:off x="8023074" y="4436218"/>
            <a:ext cx="296953" cy="668138"/>
          </a:xfrm>
          <a:prstGeom prst="rect">
            <a:avLst/>
          </a:prstGeom>
          <a:noFill/>
          <a:ln>
            <a:noFill/>
          </a:ln>
        </p:spPr>
      </p:pic>
      <p:pic>
        <p:nvPicPr>
          <p:cNvPr id="196" name="Google Shape;196;p18"/>
          <p:cNvPicPr preferRelativeResize="0"/>
          <p:nvPr/>
        </p:nvPicPr>
        <p:blipFill>
          <a:blip r:embed="rId10">
            <a:alphaModFix/>
          </a:blip>
          <a:stretch>
            <a:fillRect/>
          </a:stretch>
        </p:blipFill>
        <p:spPr>
          <a:xfrm>
            <a:off x="7044550" y="4643050"/>
            <a:ext cx="379800" cy="350415"/>
          </a:xfrm>
          <a:prstGeom prst="rect">
            <a:avLst/>
          </a:prstGeom>
          <a:noFill/>
          <a:ln>
            <a:noFill/>
          </a:ln>
        </p:spPr>
      </p:pic>
      <p:sp>
        <p:nvSpPr>
          <p:cNvPr id="197" name="Google Shape;197;p18"/>
          <p:cNvSpPr txBox="1"/>
          <p:nvPr/>
        </p:nvSpPr>
        <p:spPr>
          <a:xfrm>
            <a:off x="526800" y="608550"/>
            <a:ext cx="5520300" cy="53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600">
                <a:solidFill>
                  <a:srgbClr val="0054A6"/>
                </a:solidFill>
                <a:latin typeface="Montserrat Black"/>
                <a:ea typeface="Montserrat Black"/>
                <a:cs typeface="Montserrat Black"/>
                <a:sym typeface="Montserrat Black"/>
              </a:rPr>
              <a:t>Who’s the aim of the project:</a:t>
            </a:r>
            <a:endParaRPr sz="2600">
              <a:solidFill>
                <a:srgbClr val="0054A6"/>
              </a:solidFill>
              <a:latin typeface="Montserrat Black"/>
              <a:ea typeface="Montserrat Black"/>
              <a:cs typeface="Montserrat Black"/>
              <a:sym typeface="Montserrat Black"/>
            </a:endParaRPr>
          </a:p>
        </p:txBody>
      </p:sp>
      <p:sp>
        <p:nvSpPr>
          <p:cNvPr id="198" name="Google Shape;198;p18"/>
          <p:cNvSpPr txBox="1"/>
          <p:nvPr/>
        </p:nvSpPr>
        <p:spPr>
          <a:xfrm>
            <a:off x="526800" y="1455263"/>
            <a:ext cx="8090400" cy="21894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200"/>
              </a:spcBef>
              <a:spcAft>
                <a:spcPts val="0"/>
              </a:spcAft>
              <a:buClr>
                <a:schemeClr val="dk1"/>
              </a:buClr>
              <a:buSzPts val="1100"/>
              <a:buFont typeface="Arial"/>
              <a:buNone/>
            </a:pPr>
            <a:r>
              <a:rPr lang="es" sz="1200">
                <a:solidFill>
                  <a:schemeClr val="dk1"/>
                </a:solidFill>
                <a:latin typeface="Montserrat"/>
                <a:ea typeface="Montserrat"/>
                <a:cs typeface="Montserrat"/>
                <a:sym typeface="Montserrat"/>
              </a:rPr>
              <a:t>The more than</a:t>
            </a:r>
            <a:r>
              <a:rPr lang="es" sz="1200" b="1">
                <a:solidFill>
                  <a:srgbClr val="0054A6"/>
                </a:solidFill>
                <a:latin typeface="Montserrat"/>
                <a:ea typeface="Montserrat"/>
                <a:cs typeface="Montserrat"/>
                <a:sym typeface="Montserrat"/>
              </a:rPr>
              <a:t> 600 children</a:t>
            </a:r>
            <a:r>
              <a:rPr lang="es" sz="1200">
                <a:solidFill>
                  <a:schemeClr val="dk1"/>
                </a:solidFill>
                <a:latin typeface="Montserrat"/>
                <a:ea typeface="Montserrat"/>
                <a:cs typeface="Montserrat"/>
                <a:sym typeface="Montserrat"/>
              </a:rPr>
              <a:t>, teenage girls and young students who go to the school in Catán and who are in a very vulnerable situation with difficulty to sustain their school work, that is often interrupted.</a:t>
            </a:r>
            <a:endParaRPr sz="1200">
              <a:solidFill>
                <a:schemeClr val="dk1"/>
              </a:solidFill>
              <a:latin typeface="Montserrat"/>
              <a:ea typeface="Montserrat"/>
              <a:cs typeface="Montserrat"/>
              <a:sym typeface="Montserrat"/>
            </a:endParaRPr>
          </a:p>
          <a:p>
            <a:pPr marL="0" lvl="0" indent="0" algn="just" rtl="0">
              <a:lnSpc>
                <a:spcPct val="115000"/>
              </a:lnSpc>
              <a:spcBef>
                <a:spcPts val="1200"/>
              </a:spcBef>
              <a:spcAft>
                <a:spcPts val="0"/>
              </a:spcAft>
              <a:buClr>
                <a:schemeClr val="dk1"/>
              </a:buClr>
              <a:buSzPts val="1100"/>
              <a:buFont typeface="Arial"/>
              <a:buNone/>
            </a:pPr>
            <a:r>
              <a:rPr lang="es" sz="1200">
                <a:solidFill>
                  <a:schemeClr val="dk1"/>
                </a:solidFill>
                <a:latin typeface="Montserrat"/>
                <a:ea typeface="Montserrat"/>
                <a:cs typeface="Montserrat"/>
                <a:sym typeface="Montserrat"/>
              </a:rPr>
              <a:t> Indirectly, it will impact more than </a:t>
            </a:r>
            <a:r>
              <a:rPr lang="es" sz="1200" b="1">
                <a:solidFill>
                  <a:srgbClr val="0054A6"/>
                </a:solidFill>
                <a:latin typeface="Montserrat"/>
                <a:ea typeface="Montserrat"/>
                <a:cs typeface="Montserrat"/>
                <a:sym typeface="Montserrat"/>
              </a:rPr>
              <a:t>2,400 people</a:t>
            </a:r>
            <a:r>
              <a:rPr lang="es" sz="1200">
                <a:solidFill>
                  <a:schemeClr val="dk1"/>
                </a:solidFill>
                <a:latin typeface="Montserrat"/>
                <a:ea typeface="Montserrat"/>
                <a:cs typeface="Montserrat"/>
                <a:sym typeface="Montserrat"/>
              </a:rPr>
              <a:t>. The families of children, adolescents and young people, as they will nourish their families and close communities with the learning and tools they manage to incorporate for their educational paths, allowing the family, community and social ties to be strengthened.</a:t>
            </a:r>
            <a:endParaRPr sz="1200">
              <a:solidFill>
                <a:schemeClr val="dk1"/>
              </a:solidFill>
              <a:latin typeface="Montserrat"/>
              <a:ea typeface="Montserrat"/>
              <a:cs typeface="Montserrat"/>
              <a:sym typeface="Montserrat"/>
            </a:endParaRPr>
          </a:p>
          <a:p>
            <a:pPr marL="0" lvl="0" indent="0" algn="just" rtl="0">
              <a:lnSpc>
                <a:spcPct val="115000"/>
              </a:lnSpc>
              <a:spcBef>
                <a:spcPts val="1200"/>
              </a:spcBef>
              <a:spcAft>
                <a:spcPts val="0"/>
              </a:spcAft>
              <a:buClr>
                <a:schemeClr val="dk1"/>
              </a:buClr>
              <a:buSzPts val="1100"/>
              <a:buFont typeface="Arial"/>
              <a:buNone/>
            </a:pPr>
            <a:r>
              <a:rPr lang="es" sz="1200">
                <a:solidFill>
                  <a:schemeClr val="dk1"/>
                </a:solidFill>
                <a:latin typeface="Montserrat"/>
                <a:ea typeface="Montserrat"/>
                <a:cs typeface="Montserrat"/>
                <a:sym typeface="Montserrat"/>
              </a:rPr>
              <a:t> </a:t>
            </a:r>
            <a:endParaRPr sz="1200">
              <a:solidFill>
                <a:schemeClr val="dk1"/>
              </a:solidFill>
              <a:latin typeface="Montserrat"/>
              <a:ea typeface="Montserrat"/>
              <a:cs typeface="Montserrat"/>
              <a:sym typeface="Montserrat"/>
            </a:endParaRPr>
          </a:p>
          <a:p>
            <a:pPr marL="0" lvl="0" indent="0" algn="just" rtl="0">
              <a:lnSpc>
                <a:spcPct val="115000"/>
              </a:lnSpc>
              <a:spcBef>
                <a:spcPts val="1200"/>
              </a:spcBef>
              <a:spcAft>
                <a:spcPts val="0"/>
              </a:spcAft>
              <a:buNone/>
            </a:pPr>
            <a:endParaRPr sz="120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endParaRPr sz="120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endParaRPr sz="1100" b="1">
              <a:solidFill>
                <a:srgbClr val="0054A6"/>
              </a:solidFill>
              <a:latin typeface="Montserrat"/>
              <a:ea typeface="Montserrat"/>
              <a:cs typeface="Montserrat"/>
              <a:sym typeface="Montserrat"/>
            </a:endParaRPr>
          </a:p>
          <a:p>
            <a:pPr marL="0" lvl="0" indent="0" algn="just" rtl="0">
              <a:lnSpc>
                <a:spcPct val="115000"/>
              </a:lnSpc>
              <a:spcBef>
                <a:spcPts val="0"/>
              </a:spcBef>
              <a:spcAft>
                <a:spcPts val="0"/>
              </a:spcAft>
              <a:buNone/>
            </a:pPr>
            <a:endParaRPr sz="110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endParaRPr sz="1700" b="1">
              <a:solidFill>
                <a:srgbClr val="0054A6"/>
              </a:solidFill>
              <a:latin typeface="Montserrat"/>
              <a:ea typeface="Montserrat"/>
              <a:cs typeface="Montserrat"/>
              <a:sym typeface="Montserrat"/>
            </a:endParaRPr>
          </a:p>
        </p:txBody>
      </p:sp>
      <p:grpSp>
        <p:nvGrpSpPr>
          <p:cNvPr id="199" name="Google Shape;199;p18"/>
          <p:cNvGrpSpPr/>
          <p:nvPr/>
        </p:nvGrpSpPr>
        <p:grpSpPr>
          <a:xfrm>
            <a:off x="-292153" y="4398975"/>
            <a:ext cx="9436003" cy="932201"/>
            <a:chOff x="-292153" y="4398975"/>
            <a:chExt cx="9436003" cy="932201"/>
          </a:xfrm>
        </p:grpSpPr>
        <p:sp>
          <p:nvSpPr>
            <p:cNvPr id="200" name="Google Shape;200;p18"/>
            <p:cNvSpPr/>
            <p:nvPr/>
          </p:nvSpPr>
          <p:spPr>
            <a:xfrm>
              <a:off x="-18450" y="4434050"/>
              <a:ext cx="9162300" cy="713400"/>
            </a:xfrm>
            <a:prstGeom prst="rect">
              <a:avLst/>
            </a:prstGeom>
            <a:solidFill>
              <a:srgbClr val="0054A6"/>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t>    </a:t>
              </a:r>
              <a:endParaRPr/>
            </a:p>
          </p:txBody>
        </p:sp>
        <p:pic>
          <p:nvPicPr>
            <p:cNvPr id="201" name="Google Shape;201;p18"/>
            <p:cNvPicPr preferRelativeResize="0"/>
            <p:nvPr/>
          </p:nvPicPr>
          <p:blipFill>
            <a:blip r:embed="rId3">
              <a:alphaModFix/>
            </a:blip>
            <a:stretch>
              <a:fillRect/>
            </a:stretch>
          </p:blipFill>
          <p:spPr>
            <a:xfrm>
              <a:off x="949475" y="4537900"/>
              <a:ext cx="546907" cy="538400"/>
            </a:xfrm>
            <a:prstGeom prst="rect">
              <a:avLst/>
            </a:prstGeom>
            <a:noFill/>
            <a:ln>
              <a:noFill/>
            </a:ln>
          </p:spPr>
        </p:pic>
        <p:pic>
          <p:nvPicPr>
            <p:cNvPr id="202" name="Google Shape;202;p18"/>
            <p:cNvPicPr preferRelativeResize="0"/>
            <p:nvPr/>
          </p:nvPicPr>
          <p:blipFill>
            <a:blip r:embed="rId4">
              <a:alphaModFix/>
            </a:blip>
            <a:stretch>
              <a:fillRect/>
            </a:stretch>
          </p:blipFill>
          <p:spPr>
            <a:xfrm>
              <a:off x="3886900" y="4631802"/>
              <a:ext cx="379801" cy="372888"/>
            </a:xfrm>
            <a:prstGeom prst="rect">
              <a:avLst/>
            </a:prstGeom>
            <a:noFill/>
            <a:ln>
              <a:noFill/>
            </a:ln>
          </p:spPr>
        </p:pic>
        <p:pic>
          <p:nvPicPr>
            <p:cNvPr id="203" name="Google Shape;203;p18"/>
            <p:cNvPicPr preferRelativeResize="0"/>
            <p:nvPr/>
          </p:nvPicPr>
          <p:blipFill>
            <a:blip r:embed="rId5">
              <a:alphaModFix/>
            </a:blip>
            <a:stretch>
              <a:fillRect/>
            </a:stretch>
          </p:blipFill>
          <p:spPr>
            <a:xfrm rot="-9496433">
              <a:off x="4736062" y="4577500"/>
              <a:ext cx="1056959" cy="481500"/>
            </a:xfrm>
            <a:prstGeom prst="rect">
              <a:avLst/>
            </a:prstGeom>
            <a:noFill/>
            <a:ln>
              <a:noFill/>
            </a:ln>
          </p:spPr>
        </p:pic>
        <p:pic>
          <p:nvPicPr>
            <p:cNvPr id="204" name="Google Shape;204;p18"/>
            <p:cNvPicPr preferRelativeResize="0"/>
            <p:nvPr/>
          </p:nvPicPr>
          <p:blipFill>
            <a:blip r:embed="rId6">
              <a:alphaModFix/>
            </a:blip>
            <a:stretch>
              <a:fillRect/>
            </a:stretch>
          </p:blipFill>
          <p:spPr>
            <a:xfrm>
              <a:off x="2093350" y="4618425"/>
              <a:ext cx="636625" cy="399650"/>
            </a:xfrm>
            <a:prstGeom prst="rect">
              <a:avLst/>
            </a:prstGeom>
            <a:noFill/>
            <a:ln>
              <a:noFill/>
            </a:ln>
          </p:spPr>
        </p:pic>
        <p:pic>
          <p:nvPicPr>
            <p:cNvPr id="205" name="Google Shape;205;p18"/>
            <p:cNvPicPr preferRelativeResize="0"/>
            <p:nvPr/>
          </p:nvPicPr>
          <p:blipFill>
            <a:blip r:embed="rId7">
              <a:alphaModFix/>
            </a:blip>
            <a:stretch>
              <a:fillRect/>
            </a:stretch>
          </p:blipFill>
          <p:spPr>
            <a:xfrm>
              <a:off x="2982446" y="4597113"/>
              <a:ext cx="261175" cy="281250"/>
            </a:xfrm>
            <a:prstGeom prst="rect">
              <a:avLst/>
            </a:prstGeom>
            <a:noFill/>
            <a:ln>
              <a:noFill/>
            </a:ln>
          </p:spPr>
        </p:pic>
        <p:pic>
          <p:nvPicPr>
            <p:cNvPr id="206" name="Google Shape;206;p18"/>
            <p:cNvPicPr preferRelativeResize="0"/>
            <p:nvPr/>
          </p:nvPicPr>
          <p:blipFill>
            <a:blip r:embed="rId5">
              <a:alphaModFix/>
            </a:blip>
            <a:stretch>
              <a:fillRect/>
            </a:stretch>
          </p:blipFill>
          <p:spPr>
            <a:xfrm rot="-9496433">
              <a:off x="-240576" y="4671150"/>
              <a:ext cx="1056959" cy="481500"/>
            </a:xfrm>
            <a:prstGeom prst="rect">
              <a:avLst/>
            </a:prstGeom>
            <a:noFill/>
            <a:ln>
              <a:noFill/>
            </a:ln>
          </p:spPr>
        </p:pic>
        <p:pic>
          <p:nvPicPr>
            <p:cNvPr id="207" name="Google Shape;207;p18"/>
            <p:cNvPicPr preferRelativeResize="0"/>
            <p:nvPr/>
          </p:nvPicPr>
          <p:blipFill>
            <a:blip r:embed="rId8">
              <a:alphaModFix/>
            </a:blip>
            <a:stretch>
              <a:fillRect/>
            </a:stretch>
          </p:blipFill>
          <p:spPr>
            <a:xfrm>
              <a:off x="6047175" y="4563536"/>
              <a:ext cx="326787" cy="329175"/>
            </a:xfrm>
            <a:prstGeom prst="rect">
              <a:avLst/>
            </a:prstGeom>
            <a:noFill/>
            <a:ln>
              <a:noFill/>
            </a:ln>
          </p:spPr>
        </p:pic>
        <p:pic>
          <p:nvPicPr>
            <p:cNvPr id="208" name="Google Shape;208;p18"/>
            <p:cNvPicPr preferRelativeResize="0"/>
            <p:nvPr/>
          </p:nvPicPr>
          <p:blipFill>
            <a:blip r:embed="rId9">
              <a:alphaModFix/>
            </a:blip>
            <a:stretch>
              <a:fillRect/>
            </a:stretch>
          </p:blipFill>
          <p:spPr>
            <a:xfrm rot="4866632">
              <a:off x="8023074" y="4436218"/>
              <a:ext cx="296953" cy="668138"/>
            </a:xfrm>
            <a:prstGeom prst="rect">
              <a:avLst/>
            </a:prstGeom>
            <a:noFill/>
            <a:ln>
              <a:noFill/>
            </a:ln>
          </p:spPr>
        </p:pic>
        <p:pic>
          <p:nvPicPr>
            <p:cNvPr id="209" name="Google Shape;209;p18"/>
            <p:cNvPicPr preferRelativeResize="0"/>
            <p:nvPr/>
          </p:nvPicPr>
          <p:blipFill>
            <a:blip r:embed="rId10">
              <a:alphaModFix/>
            </a:blip>
            <a:stretch>
              <a:fillRect/>
            </a:stretch>
          </p:blipFill>
          <p:spPr>
            <a:xfrm>
              <a:off x="7044550" y="4643050"/>
              <a:ext cx="379800" cy="350415"/>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9"/>
          <p:cNvSpPr/>
          <p:nvPr/>
        </p:nvSpPr>
        <p:spPr>
          <a:xfrm>
            <a:off x="-18450" y="4434050"/>
            <a:ext cx="9144000" cy="713400"/>
          </a:xfrm>
          <a:prstGeom prst="rect">
            <a:avLst/>
          </a:prstGeom>
          <a:solidFill>
            <a:srgbClr val="0054A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t>    </a:t>
            </a:r>
            <a:endParaRPr/>
          </a:p>
        </p:txBody>
      </p:sp>
      <p:pic>
        <p:nvPicPr>
          <p:cNvPr id="215" name="Google Shape;215;p19"/>
          <p:cNvPicPr preferRelativeResize="0"/>
          <p:nvPr/>
        </p:nvPicPr>
        <p:blipFill>
          <a:blip r:embed="rId3">
            <a:alphaModFix/>
          </a:blip>
          <a:stretch>
            <a:fillRect/>
          </a:stretch>
        </p:blipFill>
        <p:spPr>
          <a:xfrm>
            <a:off x="949475" y="4537900"/>
            <a:ext cx="546907" cy="538400"/>
          </a:xfrm>
          <a:prstGeom prst="rect">
            <a:avLst/>
          </a:prstGeom>
          <a:noFill/>
          <a:ln>
            <a:noFill/>
          </a:ln>
        </p:spPr>
      </p:pic>
      <p:pic>
        <p:nvPicPr>
          <p:cNvPr id="216" name="Google Shape;216;p19"/>
          <p:cNvPicPr preferRelativeResize="0"/>
          <p:nvPr/>
        </p:nvPicPr>
        <p:blipFill>
          <a:blip r:embed="rId4">
            <a:alphaModFix/>
          </a:blip>
          <a:stretch>
            <a:fillRect/>
          </a:stretch>
        </p:blipFill>
        <p:spPr>
          <a:xfrm>
            <a:off x="3886900" y="4631802"/>
            <a:ext cx="379801" cy="372888"/>
          </a:xfrm>
          <a:prstGeom prst="rect">
            <a:avLst/>
          </a:prstGeom>
          <a:noFill/>
          <a:ln>
            <a:noFill/>
          </a:ln>
        </p:spPr>
      </p:pic>
      <p:pic>
        <p:nvPicPr>
          <p:cNvPr id="217" name="Google Shape;217;p19"/>
          <p:cNvPicPr preferRelativeResize="0"/>
          <p:nvPr/>
        </p:nvPicPr>
        <p:blipFill>
          <a:blip r:embed="rId5">
            <a:alphaModFix/>
          </a:blip>
          <a:stretch>
            <a:fillRect/>
          </a:stretch>
        </p:blipFill>
        <p:spPr>
          <a:xfrm rot="-9496433">
            <a:off x="4736062" y="4577500"/>
            <a:ext cx="1056959" cy="481500"/>
          </a:xfrm>
          <a:prstGeom prst="rect">
            <a:avLst/>
          </a:prstGeom>
          <a:noFill/>
          <a:ln>
            <a:noFill/>
          </a:ln>
        </p:spPr>
      </p:pic>
      <p:pic>
        <p:nvPicPr>
          <p:cNvPr id="218" name="Google Shape;218;p19"/>
          <p:cNvPicPr preferRelativeResize="0"/>
          <p:nvPr/>
        </p:nvPicPr>
        <p:blipFill>
          <a:blip r:embed="rId6">
            <a:alphaModFix/>
          </a:blip>
          <a:stretch>
            <a:fillRect/>
          </a:stretch>
        </p:blipFill>
        <p:spPr>
          <a:xfrm>
            <a:off x="2093350" y="4618425"/>
            <a:ext cx="636625" cy="399650"/>
          </a:xfrm>
          <a:prstGeom prst="rect">
            <a:avLst/>
          </a:prstGeom>
          <a:noFill/>
          <a:ln>
            <a:noFill/>
          </a:ln>
        </p:spPr>
      </p:pic>
      <p:pic>
        <p:nvPicPr>
          <p:cNvPr id="219" name="Google Shape;219;p19"/>
          <p:cNvPicPr preferRelativeResize="0"/>
          <p:nvPr/>
        </p:nvPicPr>
        <p:blipFill>
          <a:blip r:embed="rId7">
            <a:alphaModFix/>
          </a:blip>
          <a:stretch>
            <a:fillRect/>
          </a:stretch>
        </p:blipFill>
        <p:spPr>
          <a:xfrm>
            <a:off x="2982446" y="4597113"/>
            <a:ext cx="261175" cy="281250"/>
          </a:xfrm>
          <a:prstGeom prst="rect">
            <a:avLst/>
          </a:prstGeom>
          <a:noFill/>
          <a:ln>
            <a:noFill/>
          </a:ln>
        </p:spPr>
      </p:pic>
      <p:pic>
        <p:nvPicPr>
          <p:cNvPr id="220" name="Google Shape;220;p19"/>
          <p:cNvPicPr preferRelativeResize="0"/>
          <p:nvPr/>
        </p:nvPicPr>
        <p:blipFill>
          <a:blip r:embed="rId5">
            <a:alphaModFix/>
          </a:blip>
          <a:stretch>
            <a:fillRect/>
          </a:stretch>
        </p:blipFill>
        <p:spPr>
          <a:xfrm rot="-9496433">
            <a:off x="-240576" y="4671150"/>
            <a:ext cx="1056959" cy="481500"/>
          </a:xfrm>
          <a:prstGeom prst="rect">
            <a:avLst/>
          </a:prstGeom>
          <a:noFill/>
          <a:ln>
            <a:noFill/>
          </a:ln>
        </p:spPr>
      </p:pic>
      <p:pic>
        <p:nvPicPr>
          <p:cNvPr id="221" name="Google Shape;221;p19"/>
          <p:cNvPicPr preferRelativeResize="0"/>
          <p:nvPr/>
        </p:nvPicPr>
        <p:blipFill>
          <a:blip r:embed="rId8">
            <a:alphaModFix/>
          </a:blip>
          <a:stretch>
            <a:fillRect/>
          </a:stretch>
        </p:blipFill>
        <p:spPr>
          <a:xfrm>
            <a:off x="6047175" y="4563536"/>
            <a:ext cx="326787" cy="329175"/>
          </a:xfrm>
          <a:prstGeom prst="rect">
            <a:avLst/>
          </a:prstGeom>
          <a:noFill/>
          <a:ln>
            <a:noFill/>
          </a:ln>
        </p:spPr>
      </p:pic>
      <p:sp>
        <p:nvSpPr>
          <p:cNvPr id="222" name="Google Shape;222;p19"/>
          <p:cNvSpPr/>
          <p:nvPr/>
        </p:nvSpPr>
        <p:spPr>
          <a:xfrm>
            <a:off x="569675" y="0"/>
            <a:ext cx="379800" cy="481500"/>
          </a:xfrm>
          <a:prstGeom prst="rect">
            <a:avLst/>
          </a:prstGeom>
          <a:solidFill>
            <a:schemeClr val="accent4"/>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23" name="Google Shape;223;p19"/>
          <p:cNvPicPr preferRelativeResize="0"/>
          <p:nvPr/>
        </p:nvPicPr>
        <p:blipFill>
          <a:blip r:embed="rId9">
            <a:alphaModFix/>
          </a:blip>
          <a:stretch>
            <a:fillRect/>
          </a:stretch>
        </p:blipFill>
        <p:spPr>
          <a:xfrm rot="4866632">
            <a:off x="8023074" y="4436218"/>
            <a:ext cx="296953" cy="668138"/>
          </a:xfrm>
          <a:prstGeom prst="rect">
            <a:avLst/>
          </a:prstGeom>
          <a:noFill/>
          <a:ln>
            <a:noFill/>
          </a:ln>
        </p:spPr>
      </p:pic>
      <p:pic>
        <p:nvPicPr>
          <p:cNvPr id="224" name="Google Shape;224;p19"/>
          <p:cNvPicPr preferRelativeResize="0"/>
          <p:nvPr/>
        </p:nvPicPr>
        <p:blipFill>
          <a:blip r:embed="rId10">
            <a:alphaModFix/>
          </a:blip>
          <a:stretch>
            <a:fillRect/>
          </a:stretch>
        </p:blipFill>
        <p:spPr>
          <a:xfrm>
            <a:off x="7044550" y="4643050"/>
            <a:ext cx="379800" cy="350415"/>
          </a:xfrm>
          <a:prstGeom prst="rect">
            <a:avLst/>
          </a:prstGeom>
          <a:noFill/>
          <a:ln>
            <a:noFill/>
          </a:ln>
        </p:spPr>
      </p:pic>
      <p:sp>
        <p:nvSpPr>
          <p:cNvPr id="225" name="Google Shape;225;p19"/>
          <p:cNvSpPr txBox="1"/>
          <p:nvPr/>
        </p:nvSpPr>
        <p:spPr>
          <a:xfrm>
            <a:off x="526800" y="741775"/>
            <a:ext cx="4792800" cy="118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600">
                <a:solidFill>
                  <a:srgbClr val="0054A6"/>
                </a:solidFill>
                <a:latin typeface="Montserrat Black"/>
                <a:ea typeface="Montserrat Black"/>
                <a:cs typeface="Montserrat Black"/>
                <a:sym typeface="Montserrat Black"/>
              </a:rPr>
              <a:t>Objective</a:t>
            </a:r>
            <a:endParaRPr sz="2600">
              <a:solidFill>
                <a:srgbClr val="0054A6"/>
              </a:solidFill>
              <a:latin typeface="Montserrat Black"/>
              <a:ea typeface="Montserrat Black"/>
              <a:cs typeface="Montserrat Black"/>
              <a:sym typeface="Montserrat Black"/>
            </a:endParaRPr>
          </a:p>
        </p:txBody>
      </p:sp>
      <p:sp>
        <p:nvSpPr>
          <p:cNvPr id="226" name="Google Shape;226;p19"/>
          <p:cNvSpPr txBox="1"/>
          <p:nvPr/>
        </p:nvSpPr>
        <p:spPr>
          <a:xfrm>
            <a:off x="526800" y="1455267"/>
            <a:ext cx="8090400" cy="8385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200"/>
              </a:spcBef>
              <a:spcAft>
                <a:spcPts val="0"/>
              </a:spcAft>
              <a:buClr>
                <a:schemeClr val="dk1"/>
              </a:buClr>
              <a:buSzPts val="1100"/>
              <a:buFont typeface="Arial"/>
              <a:buNone/>
            </a:pPr>
            <a:r>
              <a:rPr lang="es" sz="1200">
                <a:solidFill>
                  <a:schemeClr val="dk1"/>
                </a:solidFill>
                <a:latin typeface="Montserrat"/>
                <a:ea typeface="Montserrat"/>
                <a:cs typeface="Montserrat"/>
                <a:sym typeface="Montserrat"/>
              </a:rPr>
              <a:t>The goal of this project is to </a:t>
            </a:r>
            <a:r>
              <a:rPr lang="es" sz="1200" b="1">
                <a:solidFill>
                  <a:srgbClr val="0054A6"/>
                </a:solidFill>
                <a:latin typeface="Montserrat"/>
                <a:ea typeface="Montserrat"/>
                <a:cs typeface="Montserrat"/>
                <a:sym typeface="Montserrat"/>
              </a:rPr>
              <a:t>achieve the strengthening of 2 school spaces at González Catán</a:t>
            </a:r>
            <a:r>
              <a:rPr lang="es" sz="1200">
                <a:solidFill>
                  <a:schemeClr val="dk1"/>
                </a:solidFill>
                <a:latin typeface="Montserrat"/>
                <a:ea typeface="Montserrat"/>
                <a:cs typeface="Montserrat"/>
                <a:sym typeface="Montserrat"/>
              </a:rPr>
              <a:t>, which include building renovation and </a:t>
            </a:r>
            <a:r>
              <a:rPr lang="es" sz="1200" b="1">
                <a:solidFill>
                  <a:srgbClr val="0054A6"/>
                </a:solidFill>
                <a:latin typeface="Montserrat"/>
                <a:ea typeface="Montserrat"/>
                <a:cs typeface="Montserrat"/>
                <a:sym typeface="Montserrat"/>
              </a:rPr>
              <a:t>the creation of new devices for NNYA’s socio-educational follow-up.</a:t>
            </a:r>
            <a:endParaRPr sz="1200" b="1">
              <a:solidFill>
                <a:srgbClr val="0054A6"/>
              </a:solidFill>
              <a:latin typeface="Montserrat"/>
              <a:ea typeface="Montserrat"/>
              <a:cs typeface="Montserrat"/>
              <a:sym typeface="Montserrat"/>
            </a:endParaRPr>
          </a:p>
          <a:p>
            <a:pPr marL="0" lvl="0" indent="0" algn="just" rtl="0">
              <a:lnSpc>
                <a:spcPct val="115000"/>
              </a:lnSpc>
              <a:spcBef>
                <a:spcPts val="1200"/>
              </a:spcBef>
              <a:spcAft>
                <a:spcPts val="0"/>
              </a:spcAft>
              <a:buNone/>
            </a:pPr>
            <a:endParaRPr sz="120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endParaRPr sz="1100" b="1">
              <a:solidFill>
                <a:srgbClr val="0054A6"/>
              </a:solidFill>
              <a:latin typeface="Montserrat"/>
              <a:ea typeface="Montserrat"/>
              <a:cs typeface="Montserrat"/>
              <a:sym typeface="Montserrat"/>
            </a:endParaRPr>
          </a:p>
          <a:p>
            <a:pPr marL="0" lvl="0" indent="0" algn="just" rtl="0">
              <a:lnSpc>
                <a:spcPct val="115000"/>
              </a:lnSpc>
              <a:spcBef>
                <a:spcPts val="0"/>
              </a:spcBef>
              <a:spcAft>
                <a:spcPts val="0"/>
              </a:spcAft>
              <a:buNone/>
            </a:pPr>
            <a:endParaRPr sz="110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endParaRPr sz="1700" b="1">
              <a:solidFill>
                <a:srgbClr val="0054A6"/>
              </a:solidFill>
              <a:latin typeface="Montserrat"/>
              <a:ea typeface="Montserrat"/>
              <a:cs typeface="Montserrat"/>
              <a:sym typeface="Montserrat"/>
            </a:endParaRPr>
          </a:p>
        </p:txBody>
      </p:sp>
      <p:grpSp>
        <p:nvGrpSpPr>
          <p:cNvPr id="227" name="Google Shape;227;p19"/>
          <p:cNvGrpSpPr/>
          <p:nvPr/>
        </p:nvGrpSpPr>
        <p:grpSpPr>
          <a:xfrm>
            <a:off x="-292153" y="4398975"/>
            <a:ext cx="9436003" cy="932201"/>
            <a:chOff x="-292153" y="4398975"/>
            <a:chExt cx="9436003" cy="932201"/>
          </a:xfrm>
        </p:grpSpPr>
        <p:sp>
          <p:nvSpPr>
            <p:cNvPr id="228" name="Google Shape;228;p19"/>
            <p:cNvSpPr/>
            <p:nvPr/>
          </p:nvSpPr>
          <p:spPr>
            <a:xfrm>
              <a:off x="-18450" y="4434050"/>
              <a:ext cx="9162300" cy="713400"/>
            </a:xfrm>
            <a:prstGeom prst="rect">
              <a:avLst/>
            </a:prstGeom>
            <a:solidFill>
              <a:srgbClr val="0054A6"/>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t>    </a:t>
              </a:r>
              <a:endParaRPr/>
            </a:p>
          </p:txBody>
        </p:sp>
        <p:pic>
          <p:nvPicPr>
            <p:cNvPr id="229" name="Google Shape;229;p19"/>
            <p:cNvPicPr preferRelativeResize="0"/>
            <p:nvPr/>
          </p:nvPicPr>
          <p:blipFill>
            <a:blip r:embed="rId3">
              <a:alphaModFix/>
            </a:blip>
            <a:stretch>
              <a:fillRect/>
            </a:stretch>
          </p:blipFill>
          <p:spPr>
            <a:xfrm>
              <a:off x="949475" y="4537900"/>
              <a:ext cx="546907" cy="538400"/>
            </a:xfrm>
            <a:prstGeom prst="rect">
              <a:avLst/>
            </a:prstGeom>
            <a:noFill/>
            <a:ln>
              <a:noFill/>
            </a:ln>
          </p:spPr>
        </p:pic>
        <p:pic>
          <p:nvPicPr>
            <p:cNvPr id="230" name="Google Shape;230;p19"/>
            <p:cNvPicPr preferRelativeResize="0"/>
            <p:nvPr/>
          </p:nvPicPr>
          <p:blipFill>
            <a:blip r:embed="rId4">
              <a:alphaModFix/>
            </a:blip>
            <a:stretch>
              <a:fillRect/>
            </a:stretch>
          </p:blipFill>
          <p:spPr>
            <a:xfrm>
              <a:off x="3886900" y="4631802"/>
              <a:ext cx="379801" cy="372888"/>
            </a:xfrm>
            <a:prstGeom prst="rect">
              <a:avLst/>
            </a:prstGeom>
            <a:noFill/>
            <a:ln>
              <a:noFill/>
            </a:ln>
          </p:spPr>
        </p:pic>
        <p:pic>
          <p:nvPicPr>
            <p:cNvPr id="231" name="Google Shape;231;p19"/>
            <p:cNvPicPr preferRelativeResize="0"/>
            <p:nvPr/>
          </p:nvPicPr>
          <p:blipFill>
            <a:blip r:embed="rId5">
              <a:alphaModFix/>
            </a:blip>
            <a:stretch>
              <a:fillRect/>
            </a:stretch>
          </p:blipFill>
          <p:spPr>
            <a:xfrm rot="-9496433">
              <a:off x="4736062" y="4577500"/>
              <a:ext cx="1056959" cy="481500"/>
            </a:xfrm>
            <a:prstGeom prst="rect">
              <a:avLst/>
            </a:prstGeom>
            <a:noFill/>
            <a:ln>
              <a:noFill/>
            </a:ln>
          </p:spPr>
        </p:pic>
        <p:pic>
          <p:nvPicPr>
            <p:cNvPr id="232" name="Google Shape;232;p19"/>
            <p:cNvPicPr preferRelativeResize="0"/>
            <p:nvPr/>
          </p:nvPicPr>
          <p:blipFill>
            <a:blip r:embed="rId6">
              <a:alphaModFix/>
            </a:blip>
            <a:stretch>
              <a:fillRect/>
            </a:stretch>
          </p:blipFill>
          <p:spPr>
            <a:xfrm>
              <a:off x="2093350" y="4618425"/>
              <a:ext cx="636625" cy="399650"/>
            </a:xfrm>
            <a:prstGeom prst="rect">
              <a:avLst/>
            </a:prstGeom>
            <a:noFill/>
            <a:ln>
              <a:noFill/>
            </a:ln>
          </p:spPr>
        </p:pic>
        <p:pic>
          <p:nvPicPr>
            <p:cNvPr id="233" name="Google Shape;233;p19"/>
            <p:cNvPicPr preferRelativeResize="0"/>
            <p:nvPr/>
          </p:nvPicPr>
          <p:blipFill>
            <a:blip r:embed="rId7">
              <a:alphaModFix/>
            </a:blip>
            <a:stretch>
              <a:fillRect/>
            </a:stretch>
          </p:blipFill>
          <p:spPr>
            <a:xfrm>
              <a:off x="2982446" y="4597113"/>
              <a:ext cx="261175" cy="281250"/>
            </a:xfrm>
            <a:prstGeom prst="rect">
              <a:avLst/>
            </a:prstGeom>
            <a:noFill/>
            <a:ln>
              <a:noFill/>
            </a:ln>
          </p:spPr>
        </p:pic>
        <p:pic>
          <p:nvPicPr>
            <p:cNvPr id="234" name="Google Shape;234;p19"/>
            <p:cNvPicPr preferRelativeResize="0"/>
            <p:nvPr/>
          </p:nvPicPr>
          <p:blipFill>
            <a:blip r:embed="rId5">
              <a:alphaModFix/>
            </a:blip>
            <a:stretch>
              <a:fillRect/>
            </a:stretch>
          </p:blipFill>
          <p:spPr>
            <a:xfrm rot="-9496433">
              <a:off x="-240576" y="4671150"/>
              <a:ext cx="1056959" cy="481500"/>
            </a:xfrm>
            <a:prstGeom prst="rect">
              <a:avLst/>
            </a:prstGeom>
            <a:noFill/>
            <a:ln>
              <a:noFill/>
            </a:ln>
          </p:spPr>
        </p:pic>
        <p:pic>
          <p:nvPicPr>
            <p:cNvPr id="235" name="Google Shape;235;p19"/>
            <p:cNvPicPr preferRelativeResize="0"/>
            <p:nvPr/>
          </p:nvPicPr>
          <p:blipFill>
            <a:blip r:embed="rId8">
              <a:alphaModFix/>
            </a:blip>
            <a:stretch>
              <a:fillRect/>
            </a:stretch>
          </p:blipFill>
          <p:spPr>
            <a:xfrm>
              <a:off x="6047175" y="4563536"/>
              <a:ext cx="326787" cy="329175"/>
            </a:xfrm>
            <a:prstGeom prst="rect">
              <a:avLst/>
            </a:prstGeom>
            <a:noFill/>
            <a:ln>
              <a:noFill/>
            </a:ln>
          </p:spPr>
        </p:pic>
        <p:pic>
          <p:nvPicPr>
            <p:cNvPr id="236" name="Google Shape;236;p19"/>
            <p:cNvPicPr preferRelativeResize="0"/>
            <p:nvPr/>
          </p:nvPicPr>
          <p:blipFill>
            <a:blip r:embed="rId9">
              <a:alphaModFix/>
            </a:blip>
            <a:stretch>
              <a:fillRect/>
            </a:stretch>
          </p:blipFill>
          <p:spPr>
            <a:xfrm rot="4866632">
              <a:off x="8023074" y="4436218"/>
              <a:ext cx="296953" cy="668138"/>
            </a:xfrm>
            <a:prstGeom prst="rect">
              <a:avLst/>
            </a:prstGeom>
            <a:noFill/>
            <a:ln>
              <a:noFill/>
            </a:ln>
          </p:spPr>
        </p:pic>
        <p:pic>
          <p:nvPicPr>
            <p:cNvPr id="237" name="Google Shape;237;p19"/>
            <p:cNvPicPr preferRelativeResize="0"/>
            <p:nvPr/>
          </p:nvPicPr>
          <p:blipFill>
            <a:blip r:embed="rId10">
              <a:alphaModFix/>
            </a:blip>
            <a:stretch>
              <a:fillRect/>
            </a:stretch>
          </p:blipFill>
          <p:spPr>
            <a:xfrm>
              <a:off x="7044550" y="4643050"/>
              <a:ext cx="379800" cy="350415"/>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0"/>
          <p:cNvSpPr/>
          <p:nvPr/>
        </p:nvSpPr>
        <p:spPr>
          <a:xfrm>
            <a:off x="-18450" y="4434050"/>
            <a:ext cx="9144000" cy="713400"/>
          </a:xfrm>
          <a:prstGeom prst="rect">
            <a:avLst/>
          </a:prstGeom>
          <a:solidFill>
            <a:srgbClr val="0054A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t>    </a:t>
            </a:r>
            <a:endParaRPr/>
          </a:p>
        </p:txBody>
      </p:sp>
      <p:pic>
        <p:nvPicPr>
          <p:cNvPr id="243" name="Google Shape;243;p20"/>
          <p:cNvPicPr preferRelativeResize="0"/>
          <p:nvPr/>
        </p:nvPicPr>
        <p:blipFill>
          <a:blip r:embed="rId3">
            <a:alphaModFix/>
          </a:blip>
          <a:stretch>
            <a:fillRect/>
          </a:stretch>
        </p:blipFill>
        <p:spPr>
          <a:xfrm>
            <a:off x="949475" y="4537900"/>
            <a:ext cx="546907" cy="538400"/>
          </a:xfrm>
          <a:prstGeom prst="rect">
            <a:avLst/>
          </a:prstGeom>
          <a:noFill/>
          <a:ln>
            <a:noFill/>
          </a:ln>
        </p:spPr>
      </p:pic>
      <p:pic>
        <p:nvPicPr>
          <p:cNvPr id="244" name="Google Shape;244;p20"/>
          <p:cNvPicPr preferRelativeResize="0"/>
          <p:nvPr/>
        </p:nvPicPr>
        <p:blipFill>
          <a:blip r:embed="rId4">
            <a:alphaModFix/>
          </a:blip>
          <a:stretch>
            <a:fillRect/>
          </a:stretch>
        </p:blipFill>
        <p:spPr>
          <a:xfrm>
            <a:off x="3886900" y="4631802"/>
            <a:ext cx="379801" cy="372888"/>
          </a:xfrm>
          <a:prstGeom prst="rect">
            <a:avLst/>
          </a:prstGeom>
          <a:noFill/>
          <a:ln>
            <a:noFill/>
          </a:ln>
        </p:spPr>
      </p:pic>
      <p:pic>
        <p:nvPicPr>
          <p:cNvPr id="245" name="Google Shape;245;p20"/>
          <p:cNvPicPr preferRelativeResize="0"/>
          <p:nvPr/>
        </p:nvPicPr>
        <p:blipFill>
          <a:blip r:embed="rId5">
            <a:alphaModFix/>
          </a:blip>
          <a:stretch>
            <a:fillRect/>
          </a:stretch>
        </p:blipFill>
        <p:spPr>
          <a:xfrm rot="-9496433">
            <a:off x="4736062" y="4577500"/>
            <a:ext cx="1056959" cy="481500"/>
          </a:xfrm>
          <a:prstGeom prst="rect">
            <a:avLst/>
          </a:prstGeom>
          <a:noFill/>
          <a:ln>
            <a:noFill/>
          </a:ln>
        </p:spPr>
      </p:pic>
      <p:pic>
        <p:nvPicPr>
          <p:cNvPr id="246" name="Google Shape;246;p20"/>
          <p:cNvPicPr preferRelativeResize="0"/>
          <p:nvPr/>
        </p:nvPicPr>
        <p:blipFill>
          <a:blip r:embed="rId6">
            <a:alphaModFix/>
          </a:blip>
          <a:stretch>
            <a:fillRect/>
          </a:stretch>
        </p:blipFill>
        <p:spPr>
          <a:xfrm>
            <a:off x="2093350" y="4618425"/>
            <a:ext cx="636625" cy="399650"/>
          </a:xfrm>
          <a:prstGeom prst="rect">
            <a:avLst/>
          </a:prstGeom>
          <a:noFill/>
          <a:ln>
            <a:noFill/>
          </a:ln>
        </p:spPr>
      </p:pic>
      <p:pic>
        <p:nvPicPr>
          <p:cNvPr id="247" name="Google Shape;247;p20"/>
          <p:cNvPicPr preferRelativeResize="0"/>
          <p:nvPr/>
        </p:nvPicPr>
        <p:blipFill>
          <a:blip r:embed="rId7">
            <a:alphaModFix/>
          </a:blip>
          <a:stretch>
            <a:fillRect/>
          </a:stretch>
        </p:blipFill>
        <p:spPr>
          <a:xfrm>
            <a:off x="2982446" y="4597113"/>
            <a:ext cx="261175" cy="281250"/>
          </a:xfrm>
          <a:prstGeom prst="rect">
            <a:avLst/>
          </a:prstGeom>
          <a:noFill/>
          <a:ln>
            <a:noFill/>
          </a:ln>
        </p:spPr>
      </p:pic>
      <p:pic>
        <p:nvPicPr>
          <p:cNvPr id="248" name="Google Shape;248;p20"/>
          <p:cNvPicPr preferRelativeResize="0"/>
          <p:nvPr/>
        </p:nvPicPr>
        <p:blipFill>
          <a:blip r:embed="rId5">
            <a:alphaModFix/>
          </a:blip>
          <a:stretch>
            <a:fillRect/>
          </a:stretch>
        </p:blipFill>
        <p:spPr>
          <a:xfrm rot="-9496433">
            <a:off x="-240576" y="4671150"/>
            <a:ext cx="1056959" cy="481500"/>
          </a:xfrm>
          <a:prstGeom prst="rect">
            <a:avLst/>
          </a:prstGeom>
          <a:noFill/>
          <a:ln>
            <a:noFill/>
          </a:ln>
        </p:spPr>
      </p:pic>
      <p:pic>
        <p:nvPicPr>
          <p:cNvPr id="249" name="Google Shape;249;p20"/>
          <p:cNvPicPr preferRelativeResize="0"/>
          <p:nvPr/>
        </p:nvPicPr>
        <p:blipFill>
          <a:blip r:embed="rId8">
            <a:alphaModFix/>
          </a:blip>
          <a:stretch>
            <a:fillRect/>
          </a:stretch>
        </p:blipFill>
        <p:spPr>
          <a:xfrm>
            <a:off x="6047175" y="4563536"/>
            <a:ext cx="326787" cy="329175"/>
          </a:xfrm>
          <a:prstGeom prst="rect">
            <a:avLst/>
          </a:prstGeom>
          <a:noFill/>
          <a:ln>
            <a:noFill/>
          </a:ln>
        </p:spPr>
      </p:pic>
      <p:sp>
        <p:nvSpPr>
          <p:cNvPr id="250" name="Google Shape;250;p20"/>
          <p:cNvSpPr/>
          <p:nvPr/>
        </p:nvSpPr>
        <p:spPr>
          <a:xfrm>
            <a:off x="569675" y="0"/>
            <a:ext cx="379800" cy="481500"/>
          </a:xfrm>
          <a:prstGeom prst="rect">
            <a:avLst/>
          </a:prstGeom>
          <a:solidFill>
            <a:schemeClr val="accent4"/>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51" name="Google Shape;251;p20"/>
          <p:cNvPicPr preferRelativeResize="0"/>
          <p:nvPr/>
        </p:nvPicPr>
        <p:blipFill>
          <a:blip r:embed="rId9">
            <a:alphaModFix/>
          </a:blip>
          <a:stretch>
            <a:fillRect/>
          </a:stretch>
        </p:blipFill>
        <p:spPr>
          <a:xfrm rot="4866632">
            <a:off x="8023074" y="4436218"/>
            <a:ext cx="296953" cy="668138"/>
          </a:xfrm>
          <a:prstGeom prst="rect">
            <a:avLst/>
          </a:prstGeom>
          <a:noFill/>
          <a:ln>
            <a:noFill/>
          </a:ln>
        </p:spPr>
      </p:pic>
      <p:pic>
        <p:nvPicPr>
          <p:cNvPr id="252" name="Google Shape;252;p20"/>
          <p:cNvPicPr preferRelativeResize="0"/>
          <p:nvPr/>
        </p:nvPicPr>
        <p:blipFill>
          <a:blip r:embed="rId10">
            <a:alphaModFix/>
          </a:blip>
          <a:stretch>
            <a:fillRect/>
          </a:stretch>
        </p:blipFill>
        <p:spPr>
          <a:xfrm>
            <a:off x="7044550" y="4643050"/>
            <a:ext cx="379800" cy="350415"/>
          </a:xfrm>
          <a:prstGeom prst="rect">
            <a:avLst/>
          </a:prstGeom>
          <a:noFill/>
          <a:ln>
            <a:noFill/>
          </a:ln>
        </p:spPr>
      </p:pic>
      <p:sp>
        <p:nvSpPr>
          <p:cNvPr id="253" name="Google Shape;253;p20"/>
          <p:cNvSpPr txBox="1"/>
          <p:nvPr/>
        </p:nvSpPr>
        <p:spPr>
          <a:xfrm>
            <a:off x="526800" y="741775"/>
            <a:ext cx="4792800" cy="118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600">
                <a:solidFill>
                  <a:srgbClr val="0054A6"/>
                </a:solidFill>
                <a:latin typeface="Montserrat Black"/>
                <a:ea typeface="Montserrat Black"/>
                <a:cs typeface="Montserrat Black"/>
                <a:sym typeface="Montserrat Black"/>
              </a:rPr>
              <a:t>Our proposal</a:t>
            </a:r>
            <a:endParaRPr sz="2600">
              <a:solidFill>
                <a:srgbClr val="0054A6"/>
              </a:solidFill>
              <a:latin typeface="Montserrat Black"/>
              <a:ea typeface="Montserrat Black"/>
              <a:cs typeface="Montserrat Black"/>
              <a:sym typeface="Montserrat Black"/>
            </a:endParaRPr>
          </a:p>
          <a:p>
            <a:pPr marL="0" lvl="0" indent="0" algn="l" rtl="0">
              <a:spcBef>
                <a:spcPts val="0"/>
              </a:spcBef>
              <a:spcAft>
                <a:spcPts val="0"/>
              </a:spcAft>
              <a:buNone/>
            </a:pPr>
            <a:endParaRPr sz="2600">
              <a:solidFill>
                <a:srgbClr val="0054A6"/>
              </a:solidFill>
              <a:latin typeface="Montserrat Black"/>
              <a:ea typeface="Montserrat Black"/>
              <a:cs typeface="Montserrat Black"/>
              <a:sym typeface="Montserrat Black"/>
            </a:endParaRPr>
          </a:p>
        </p:txBody>
      </p:sp>
      <p:sp>
        <p:nvSpPr>
          <p:cNvPr id="254" name="Google Shape;254;p20"/>
          <p:cNvSpPr txBox="1"/>
          <p:nvPr/>
        </p:nvSpPr>
        <p:spPr>
          <a:xfrm>
            <a:off x="526800" y="1486025"/>
            <a:ext cx="3081900" cy="272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 sz="1800" b="1">
                <a:solidFill>
                  <a:schemeClr val="accent4"/>
                </a:solidFill>
                <a:latin typeface="Montserrat"/>
                <a:ea typeface="Montserrat"/>
                <a:cs typeface="Montserrat"/>
                <a:sym typeface="Montserrat"/>
              </a:rPr>
              <a:t>1.</a:t>
            </a:r>
            <a:r>
              <a:rPr lang="es" sz="1800" b="1">
                <a:solidFill>
                  <a:srgbClr val="0054A6"/>
                </a:solidFill>
                <a:latin typeface="Montserrat"/>
                <a:ea typeface="Montserrat"/>
                <a:cs typeface="Montserrat"/>
                <a:sym typeface="Montserrat"/>
              </a:rPr>
              <a:t> </a:t>
            </a:r>
            <a:r>
              <a:rPr lang="es" sz="1100" b="1">
                <a:solidFill>
                  <a:srgbClr val="0054A6"/>
                </a:solidFill>
                <a:latin typeface="Montserrat"/>
                <a:ea typeface="Montserrat"/>
                <a:cs typeface="Montserrat"/>
                <a:sym typeface="Montserrat"/>
              </a:rPr>
              <a:t>The renovation of buildings and the purchase of equipment for the Complementary Education Center </a:t>
            </a:r>
            <a:r>
              <a:rPr lang="es" sz="1100">
                <a:solidFill>
                  <a:schemeClr val="dk1"/>
                </a:solidFill>
                <a:latin typeface="Montserrat"/>
                <a:ea typeface="Montserrat"/>
                <a:cs typeface="Montserrat"/>
                <a:sym typeface="Montserrat"/>
              </a:rPr>
              <a:t>that works with early childhood and children up to 12 years of age, focused on strengthening educational paths: work in school literacy, school support, as well as strengthening the recreational relationship between children and families.</a:t>
            </a: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100" b="1">
              <a:solidFill>
                <a:srgbClr val="0054A6"/>
              </a:solidFill>
              <a:latin typeface="Montserrat"/>
              <a:ea typeface="Montserrat"/>
              <a:cs typeface="Montserrat"/>
              <a:sym typeface="Montserrat"/>
            </a:endParaRPr>
          </a:p>
          <a:p>
            <a:pPr marL="0" lvl="0" indent="0" algn="just" rtl="0">
              <a:lnSpc>
                <a:spcPct val="115000"/>
              </a:lnSpc>
              <a:spcBef>
                <a:spcPts val="0"/>
              </a:spcBef>
              <a:spcAft>
                <a:spcPts val="0"/>
              </a:spcAft>
              <a:buNone/>
            </a:pPr>
            <a:endParaRPr sz="120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endParaRPr sz="1100" b="1">
              <a:solidFill>
                <a:srgbClr val="0054A6"/>
              </a:solidFill>
              <a:latin typeface="Montserrat"/>
              <a:ea typeface="Montserrat"/>
              <a:cs typeface="Montserrat"/>
              <a:sym typeface="Montserrat"/>
            </a:endParaRPr>
          </a:p>
          <a:p>
            <a:pPr marL="0" lvl="0" indent="0" algn="just" rtl="0">
              <a:lnSpc>
                <a:spcPct val="115000"/>
              </a:lnSpc>
              <a:spcBef>
                <a:spcPts val="0"/>
              </a:spcBef>
              <a:spcAft>
                <a:spcPts val="0"/>
              </a:spcAft>
              <a:buNone/>
            </a:pPr>
            <a:endParaRPr sz="110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endParaRPr sz="1700" b="1">
              <a:solidFill>
                <a:srgbClr val="0054A6"/>
              </a:solidFill>
              <a:latin typeface="Montserrat"/>
              <a:ea typeface="Montserrat"/>
              <a:cs typeface="Montserrat"/>
              <a:sym typeface="Montserrat"/>
            </a:endParaRPr>
          </a:p>
        </p:txBody>
      </p:sp>
      <p:pic>
        <p:nvPicPr>
          <p:cNvPr id="255" name="Google Shape;255;p20"/>
          <p:cNvPicPr preferRelativeResize="0"/>
          <p:nvPr/>
        </p:nvPicPr>
        <p:blipFill rotWithShape="1">
          <a:blip r:embed="rId11">
            <a:alphaModFix/>
          </a:blip>
          <a:srcRect t="19260" b="12558"/>
          <a:stretch/>
        </p:blipFill>
        <p:spPr>
          <a:xfrm>
            <a:off x="3949400" y="1530750"/>
            <a:ext cx="4708800" cy="24078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1"/>
          <p:cNvSpPr/>
          <p:nvPr/>
        </p:nvSpPr>
        <p:spPr>
          <a:xfrm>
            <a:off x="-18450" y="4434050"/>
            <a:ext cx="9144000" cy="713400"/>
          </a:xfrm>
          <a:prstGeom prst="rect">
            <a:avLst/>
          </a:prstGeom>
          <a:solidFill>
            <a:srgbClr val="0054A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t>    </a:t>
            </a:r>
            <a:endParaRPr/>
          </a:p>
        </p:txBody>
      </p:sp>
      <p:pic>
        <p:nvPicPr>
          <p:cNvPr id="261" name="Google Shape;261;p21"/>
          <p:cNvPicPr preferRelativeResize="0"/>
          <p:nvPr/>
        </p:nvPicPr>
        <p:blipFill>
          <a:blip r:embed="rId3">
            <a:alphaModFix/>
          </a:blip>
          <a:stretch>
            <a:fillRect/>
          </a:stretch>
        </p:blipFill>
        <p:spPr>
          <a:xfrm>
            <a:off x="949475" y="4537900"/>
            <a:ext cx="546907" cy="538400"/>
          </a:xfrm>
          <a:prstGeom prst="rect">
            <a:avLst/>
          </a:prstGeom>
          <a:noFill/>
          <a:ln>
            <a:noFill/>
          </a:ln>
        </p:spPr>
      </p:pic>
      <p:pic>
        <p:nvPicPr>
          <p:cNvPr id="262" name="Google Shape;262;p21"/>
          <p:cNvPicPr preferRelativeResize="0"/>
          <p:nvPr/>
        </p:nvPicPr>
        <p:blipFill>
          <a:blip r:embed="rId4">
            <a:alphaModFix/>
          </a:blip>
          <a:stretch>
            <a:fillRect/>
          </a:stretch>
        </p:blipFill>
        <p:spPr>
          <a:xfrm>
            <a:off x="3886900" y="4631802"/>
            <a:ext cx="379801" cy="372888"/>
          </a:xfrm>
          <a:prstGeom prst="rect">
            <a:avLst/>
          </a:prstGeom>
          <a:noFill/>
          <a:ln>
            <a:noFill/>
          </a:ln>
        </p:spPr>
      </p:pic>
      <p:pic>
        <p:nvPicPr>
          <p:cNvPr id="263" name="Google Shape;263;p21"/>
          <p:cNvPicPr preferRelativeResize="0"/>
          <p:nvPr/>
        </p:nvPicPr>
        <p:blipFill>
          <a:blip r:embed="rId5">
            <a:alphaModFix/>
          </a:blip>
          <a:stretch>
            <a:fillRect/>
          </a:stretch>
        </p:blipFill>
        <p:spPr>
          <a:xfrm rot="-9496433">
            <a:off x="4736062" y="4577500"/>
            <a:ext cx="1056959" cy="481500"/>
          </a:xfrm>
          <a:prstGeom prst="rect">
            <a:avLst/>
          </a:prstGeom>
          <a:noFill/>
          <a:ln>
            <a:noFill/>
          </a:ln>
        </p:spPr>
      </p:pic>
      <p:pic>
        <p:nvPicPr>
          <p:cNvPr id="264" name="Google Shape;264;p21"/>
          <p:cNvPicPr preferRelativeResize="0"/>
          <p:nvPr/>
        </p:nvPicPr>
        <p:blipFill>
          <a:blip r:embed="rId6">
            <a:alphaModFix/>
          </a:blip>
          <a:stretch>
            <a:fillRect/>
          </a:stretch>
        </p:blipFill>
        <p:spPr>
          <a:xfrm>
            <a:off x="2093350" y="4618425"/>
            <a:ext cx="636625" cy="399650"/>
          </a:xfrm>
          <a:prstGeom prst="rect">
            <a:avLst/>
          </a:prstGeom>
          <a:noFill/>
          <a:ln>
            <a:noFill/>
          </a:ln>
        </p:spPr>
      </p:pic>
      <p:pic>
        <p:nvPicPr>
          <p:cNvPr id="265" name="Google Shape;265;p21"/>
          <p:cNvPicPr preferRelativeResize="0"/>
          <p:nvPr/>
        </p:nvPicPr>
        <p:blipFill>
          <a:blip r:embed="rId7">
            <a:alphaModFix/>
          </a:blip>
          <a:stretch>
            <a:fillRect/>
          </a:stretch>
        </p:blipFill>
        <p:spPr>
          <a:xfrm>
            <a:off x="2982446" y="4597113"/>
            <a:ext cx="261175" cy="281250"/>
          </a:xfrm>
          <a:prstGeom prst="rect">
            <a:avLst/>
          </a:prstGeom>
          <a:noFill/>
          <a:ln>
            <a:noFill/>
          </a:ln>
        </p:spPr>
      </p:pic>
      <p:pic>
        <p:nvPicPr>
          <p:cNvPr id="266" name="Google Shape;266;p21"/>
          <p:cNvPicPr preferRelativeResize="0"/>
          <p:nvPr/>
        </p:nvPicPr>
        <p:blipFill>
          <a:blip r:embed="rId5">
            <a:alphaModFix/>
          </a:blip>
          <a:stretch>
            <a:fillRect/>
          </a:stretch>
        </p:blipFill>
        <p:spPr>
          <a:xfrm rot="-9496433">
            <a:off x="-240576" y="4671150"/>
            <a:ext cx="1056959" cy="481500"/>
          </a:xfrm>
          <a:prstGeom prst="rect">
            <a:avLst/>
          </a:prstGeom>
          <a:noFill/>
          <a:ln>
            <a:noFill/>
          </a:ln>
        </p:spPr>
      </p:pic>
      <p:pic>
        <p:nvPicPr>
          <p:cNvPr id="267" name="Google Shape;267;p21"/>
          <p:cNvPicPr preferRelativeResize="0"/>
          <p:nvPr/>
        </p:nvPicPr>
        <p:blipFill>
          <a:blip r:embed="rId8">
            <a:alphaModFix/>
          </a:blip>
          <a:stretch>
            <a:fillRect/>
          </a:stretch>
        </p:blipFill>
        <p:spPr>
          <a:xfrm>
            <a:off x="6047175" y="4563536"/>
            <a:ext cx="326787" cy="329175"/>
          </a:xfrm>
          <a:prstGeom prst="rect">
            <a:avLst/>
          </a:prstGeom>
          <a:noFill/>
          <a:ln>
            <a:noFill/>
          </a:ln>
        </p:spPr>
      </p:pic>
      <p:sp>
        <p:nvSpPr>
          <p:cNvPr id="268" name="Google Shape;268;p21"/>
          <p:cNvSpPr/>
          <p:nvPr/>
        </p:nvSpPr>
        <p:spPr>
          <a:xfrm>
            <a:off x="569675" y="0"/>
            <a:ext cx="379800" cy="481500"/>
          </a:xfrm>
          <a:prstGeom prst="rect">
            <a:avLst/>
          </a:prstGeom>
          <a:solidFill>
            <a:schemeClr val="accent4"/>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69" name="Google Shape;269;p21"/>
          <p:cNvPicPr preferRelativeResize="0"/>
          <p:nvPr/>
        </p:nvPicPr>
        <p:blipFill>
          <a:blip r:embed="rId9">
            <a:alphaModFix/>
          </a:blip>
          <a:stretch>
            <a:fillRect/>
          </a:stretch>
        </p:blipFill>
        <p:spPr>
          <a:xfrm rot="4866632">
            <a:off x="8023074" y="4436218"/>
            <a:ext cx="296953" cy="668138"/>
          </a:xfrm>
          <a:prstGeom prst="rect">
            <a:avLst/>
          </a:prstGeom>
          <a:noFill/>
          <a:ln>
            <a:noFill/>
          </a:ln>
        </p:spPr>
      </p:pic>
      <p:pic>
        <p:nvPicPr>
          <p:cNvPr id="270" name="Google Shape;270;p21"/>
          <p:cNvPicPr preferRelativeResize="0"/>
          <p:nvPr/>
        </p:nvPicPr>
        <p:blipFill>
          <a:blip r:embed="rId10">
            <a:alphaModFix/>
          </a:blip>
          <a:stretch>
            <a:fillRect/>
          </a:stretch>
        </p:blipFill>
        <p:spPr>
          <a:xfrm>
            <a:off x="7044550" y="4643050"/>
            <a:ext cx="379800" cy="350415"/>
          </a:xfrm>
          <a:prstGeom prst="rect">
            <a:avLst/>
          </a:prstGeom>
          <a:noFill/>
          <a:ln>
            <a:noFill/>
          </a:ln>
        </p:spPr>
      </p:pic>
      <p:pic>
        <p:nvPicPr>
          <p:cNvPr id="271" name="Google Shape;271;p21"/>
          <p:cNvPicPr preferRelativeResize="0"/>
          <p:nvPr/>
        </p:nvPicPr>
        <p:blipFill>
          <a:blip r:embed="rId11">
            <a:alphaModFix/>
          </a:blip>
          <a:stretch>
            <a:fillRect/>
          </a:stretch>
        </p:blipFill>
        <p:spPr>
          <a:xfrm>
            <a:off x="569675" y="961850"/>
            <a:ext cx="3885926" cy="2601373"/>
          </a:xfrm>
          <a:prstGeom prst="rect">
            <a:avLst/>
          </a:prstGeom>
          <a:noFill/>
          <a:ln>
            <a:noFill/>
          </a:ln>
        </p:spPr>
      </p:pic>
      <p:pic>
        <p:nvPicPr>
          <p:cNvPr id="272" name="Google Shape;272;p21"/>
          <p:cNvPicPr preferRelativeResize="0"/>
          <p:nvPr/>
        </p:nvPicPr>
        <p:blipFill>
          <a:blip r:embed="rId12">
            <a:alphaModFix/>
          </a:blip>
          <a:stretch>
            <a:fillRect/>
          </a:stretch>
        </p:blipFill>
        <p:spPr>
          <a:xfrm>
            <a:off x="4714397" y="961850"/>
            <a:ext cx="3956854" cy="2648851"/>
          </a:xfrm>
          <a:prstGeom prst="rect">
            <a:avLst/>
          </a:prstGeom>
          <a:noFill/>
          <a:ln>
            <a:noFill/>
          </a:ln>
        </p:spPr>
      </p:pic>
      <p:grpSp>
        <p:nvGrpSpPr>
          <p:cNvPr id="273" name="Google Shape;273;p21"/>
          <p:cNvGrpSpPr/>
          <p:nvPr/>
        </p:nvGrpSpPr>
        <p:grpSpPr>
          <a:xfrm>
            <a:off x="-292153" y="4398975"/>
            <a:ext cx="9436003" cy="932201"/>
            <a:chOff x="-292153" y="4398975"/>
            <a:chExt cx="9436003" cy="932201"/>
          </a:xfrm>
        </p:grpSpPr>
        <p:sp>
          <p:nvSpPr>
            <p:cNvPr id="274" name="Google Shape;274;p21"/>
            <p:cNvSpPr/>
            <p:nvPr/>
          </p:nvSpPr>
          <p:spPr>
            <a:xfrm>
              <a:off x="-18450" y="4434050"/>
              <a:ext cx="9162300" cy="713400"/>
            </a:xfrm>
            <a:prstGeom prst="rect">
              <a:avLst/>
            </a:prstGeom>
            <a:solidFill>
              <a:srgbClr val="0054A6"/>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t>    </a:t>
              </a:r>
              <a:endParaRPr/>
            </a:p>
          </p:txBody>
        </p:sp>
        <p:pic>
          <p:nvPicPr>
            <p:cNvPr id="275" name="Google Shape;275;p21"/>
            <p:cNvPicPr preferRelativeResize="0"/>
            <p:nvPr/>
          </p:nvPicPr>
          <p:blipFill>
            <a:blip r:embed="rId3">
              <a:alphaModFix/>
            </a:blip>
            <a:stretch>
              <a:fillRect/>
            </a:stretch>
          </p:blipFill>
          <p:spPr>
            <a:xfrm>
              <a:off x="949475" y="4537900"/>
              <a:ext cx="546907" cy="538400"/>
            </a:xfrm>
            <a:prstGeom prst="rect">
              <a:avLst/>
            </a:prstGeom>
            <a:noFill/>
            <a:ln>
              <a:noFill/>
            </a:ln>
          </p:spPr>
        </p:pic>
        <p:pic>
          <p:nvPicPr>
            <p:cNvPr id="276" name="Google Shape;276;p21"/>
            <p:cNvPicPr preferRelativeResize="0"/>
            <p:nvPr/>
          </p:nvPicPr>
          <p:blipFill>
            <a:blip r:embed="rId4">
              <a:alphaModFix/>
            </a:blip>
            <a:stretch>
              <a:fillRect/>
            </a:stretch>
          </p:blipFill>
          <p:spPr>
            <a:xfrm>
              <a:off x="3886900" y="4631802"/>
              <a:ext cx="379801" cy="372888"/>
            </a:xfrm>
            <a:prstGeom prst="rect">
              <a:avLst/>
            </a:prstGeom>
            <a:noFill/>
            <a:ln>
              <a:noFill/>
            </a:ln>
          </p:spPr>
        </p:pic>
        <p:pic>
          <p:nvPicPr>
            <p:cNvPr id="277" name="Google Shape;277;p21"/>
            <p:cNvPicPr preferRelativeResize="0"/>
            <p:nvPr/>
          </p:nvPicPr>
          <p:blipFill>
            <a:blip r:embed="rId5">
              <a:alphaModFix/>
            </a:blip>
            <a:stretch>
              <a:fillRect/>
            </a:stretch>
          </p:blipFill>
          <p:spPr>
            <a:xfrm rot="-9496433">
              <a:off x="4736062" y="4577500"/>
              <a:ext cx="1056959" cy="481500"/>
            </a:xfrm>
            <a:prstGeom prst="rect">
              <a:avLst/>
            </a:prstGeom>
            <a:noFill/>
            <a:ln>
              <a:noFill/>
            </a:ln>
          </p:spPr>
        </p:pic>
        <p:pic>
          <p:nvPicPr>
            <p:cNvPr id="278" name="Google Shape;278;p21"/>
            <p:cNvPicPr preferRelativeResize="0"/>
            <p:nvPr/>
          </p:nvPicPr>
          <p:blipFill>
            <a:blip r:embed="rId6">
              <a:alphaModFix/>
            </a:blip>
            <a:stretch>
              <a:fillRect/>
            </a:stretch>
          </p:blipFill>
          <p:spPr>
            <a:xfrm>
              <a:off x="2093350" y="4618425"/>
              <a:ext cx="636625" cy="399650"/>
            </a:xfrm>
            <a:prstGeom prst="rect">
              <a:avLst/>
            </a:prstGeom>
            <a:noFill/>
            <a:ln>
              <a:noFill/>
            </a:ln>
          </p:spPr>
        </p:pic>
        <p:pic>
          <p:nvPicPr>
            <p:cNvPr id="279" name="Google Shape;279;p21"/>
            <p:cNvPicPr preferRelativeResize="0"/>
            <p:nvPr/>
          </p:nvPicPr>
          <p:blipFill>
            <a:blip r:embed="rId7">
              <a:alphaModFix/>
            </a:blip>
            <a:stretch>
              <a:fillRect/>
            </a:stretch>
          </p:blipFill>
          <p:spPr>
            <a:xfrm>
              <a:off x="2982446" y="4597113"/>
              <a:ext cx="261175" cy="281250"/>
            </a:xfrm>
            <a:prstGeom prst="rect">
              <a:avLst/>
            </a:prstGeom>
            <a:noFill/>
            <a:ln>
              <a:noFill/>
            </a:ln>
          </p:spPr>
        </p:pic>
        <p:pic>
          <p:nvPicPr>
            <p:cNvPr id="280" name="Google Shape;280;p21"/>
            <p:cNvPicPr preferRelativeResize="0"/>
            <p:nvPr/>
          </p:nvPicPr>
          <p:blipFill>
            <a:blip r:embed="rId5">
              <a:alphaModFix/>
            </a:blip>
            <a:stretch>
              <a:fillRect/>
            </a:stretch>
          </p:blipFill>
          <p:spPr>
            <a:xfrm rot="-9496433">
              <a:off x="-240576" y="4671150"/>
              <a:ext cx="1056959" cy="481500"/>
            </a:xfrm>
            <a:prstGeom prst="rect">
              <a:avLst/>
            </a:prstGeom>
            <a:noFill/>
            <a:ln>
              <a:noFill/>
            </a:ln>
          </p:spPr>
        </p:pic>
        <p:pic>
          <p:nvPicPr>
            <p:cNvPr id="281" name="Google Shape;281;p21"/>
            <p:cNvPicPr preferRelativeResize="0"/>
            <p:nvPr/>
          </p:nvPicPr>
          <p:blipFill>
            <a:blip r:embed="rId8">
              <a:alphaModFix/>
            </a:blip>
            <a:stretch>
              <a:fillRect/>
            </a:stretch>
          </p:blipFill>
          <p:spPr>
            <a:xfrm>
              <a:off x="6047175" y="4563536"/>
              <a:ext cx="326787" cy="329175"/>
            </a:xfrm>
            <a:prstGeom prst="rect">
              <a:avLst/>
            </a:prstGeom>
            <a:noFill/>
            <a:ln>
              <a:noFill/>
            </a:ln>
          </p:spPr>
        </p:pic>
        <p:pic>
          <p:nvPicPr>
            <p:cNvPr id="282" name="Google Shape;282;p21"/>
            <p:cNvPicPr preferRelativeResize="0"/>
            <p:nvPr/>
          </p:nvPicPr>
          <p:blipFill>
            <a:blip r:embed="rId9">
              <a:alphaModFix/>
            </a:blip>
            <a:stretch>
              <a:fillRect/>
            </a:stretch>
          </p:blipFill>
          <p:spPr>
            <a:xfrm rot="4866632">
              <a:off x="8023074" y="4436218"/>
              <a:ext cx="296953" cy="668138"/>
            </a:xfrm>
            <a:prstGeom prst="rect">
              <a:avLst/>
            </a:prstGeom>
            <a:noFill/>
            <a:ln>
              <a:noFill/>
            </a:ln>
          </p:spPr>
        </p:pic>
        <p:pic>
          <p:nvPicPr>
            <p:cNvPr id="283" name="Google Shape;283;p21"/>
            <p:cNvPicPr preferRelativeResize="0"/>
            <p:nvPr/>
          </p:nvPicPr>
          <p:blipFill>
            <a:blip r:embed="rId10">
              <a:alphaModFix/>
            </a:blip>
            <a:stretch>
              <a:fillRect/>
            </a:stretch>
          </p:blipFill>
          <p:spPr>
            <a:xfrm>
              <a:off x="7044550" y="4643050"/>
              <a:ext cx="379800" cy="350415"/>
            </a:xfrm>
            <a:prstGeom prst="rect">
              <a:avLst/>
            </a:prstGeom>
            <a:noFill/>
            <a:ln>
              <a:noFill/>
            </a:ln>
          </p:spPr>
        </p:pic>
      </p:grpSp>
      <p:sp>
        <p:nvSpPr>
          <p:cNvPr id="284" name="Google Shape;284;p21"/>
          <p:cNvSpPr txBox="1"/>
          <p:nvPr/>
        </p:nvSpPr>
        <p:spPr>
          <a:xfrm>
            <a:off x="949475" y="405300"/>
            <a:ext cx="7510800" cy="4002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0"/>
              </a:spcBef>
              <a:spcAft>
                <a:spcPts val="0"/>
              </a:spcAft>
              <a:buClr>
                <a:srgbClr val="0054A6"/>
              </a:buClr>
              <a:buSzPts val="1400"/>
              <a:buFont typeface="Montserrat"/>
              <a:buAutoNum type="arabicPeriod"/>
            </a:pPr>
            <a:r>
              <a:rPr lang="es" b="1">
                <a:solidFill>
                  <a:srgbClr val="0054A6"/>
                </a:solidFill>
                <a:latin typeface="Montserrat"/>
                <a:ea typeface="Montserrat"/>
                <a:cs typeface="Montserrat"/>
                <a:sym typeface="Montserrat"/>
              </a:rPr>
              <a:t>Pictures of how the Complementary Education Center looks like today.</a:t>
            </a:r>
            <a:endParaRPr b="1">
              <a:solidFill>
                <a:srgbClr val="0054A6"/>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1215</Words>
  <Application>Microsoft Office PowerPoint</Application>
  <PresentationFormat>On-screen Show (16:9)</PresentationFormat>
  <Paragraphs>137</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Montserrat</vt:lpstr>
      <vt:lpstr>Montserrat Black</vt:lpstr>
      <vt:lpstr>Arial</vt:lpstr>
      <vt:lpstr>Montserrat ExtraBold</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martino</dc:creator>
  <cp:lastModifiedBy>Jim Martino</cp:lastModifiedBy>
  <cp:revision>1</cp:revision>
  <dcterms:modified xsi:type="dcterms:W3CDTF">2024-11-02T21:02:15Z</dcterms:modified>
</cp:coreProperties>
</file>